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06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</p:sldIdLst>
  <p:sldSz cx="18288000" cy="10287000"/>
  <p:notesSz cx="6858000" cy="9144000"/>
  <p:embeddedFontLst>
    <p:embeddedFont>
      <p:font typeface="Nanum Square Bold" panose="020B0600000101010101" charset="-127"/>
      <p:regular r:id="rId53"/>
    </p:embeddedFont>
    <p:embeddedFont>
      <p:font typeface="Tlab 돋움 미디움 Bold" panose="020B0600000101010101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Nanum Square" panose="020B0600000101010101" charset="-127"/>
      <p:regular r:id="rId57"/>
    </p:embeddedFont>
    <p:embeddedFont>
      <p:font typeface="Tlab 돋움 미디움" panose="020B0600000101010101" charset="-127"/>
      <p:regular r:id="rId58"/>
    </p:embeddedFont>
    <p:embeddedFont>
      <p:font typeface="TDTD한강고딕" panose="020B0600000101010101" charset="-127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8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svg"/><Relationship Id="rId7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12" Type="http://schemas.openxmlformats.org/officeDocument/2006/relationships/image" Target="../media/image92.sv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3.svg"/><Relationship Id="rId4" Type="http://schemas.openxmlformats.org/officeDocument/2006/relationships/image" Target="../media/image86.svg"/><Relationship Id="rId9" Type="http://schemas.openxmlformats.org/officeDocument/2006/relationships/image" Target="../media/image3.png"/><Relationship Id="rId14" Type="http://schemas.openxmlformats.org/officeDocument/2006/relationships/image" Target="../media/image9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150527"/>
            <a:ext cx="18288000" cy="4136473"/>
            <a:chOff x="0" y="0"/>
            <a:chExt cx="4816593" cy="10894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89441"/>
            </a:xfrm>
            <a:custGeom>
              <a:avLst/>
              <a:gdLst/>
              <a:ahLst/>
              <a:cxnLst/>
              <a:rect l="l" t="t" r="r" b="b"/>
              <a:pathLst>
                <a:path w="4816592" h="1089441">
                  <a:moveTo>
                    <a:pt x="0" y="0"/>
                  </a:moveTo>
                  <a:lnTo>
                    <a:pt x="4816592" y="0"/>
                  </a:lnTo>
                  <a:lnTo>
                    <a:pt x="4816592" y="1089441"/>
                  </a:lnTo>
                  <a:lnTo>
                    <a:pt x="0" y="1089441"/>
                  </a:lnTo>
                  <a:close/>
                </a:path>
              </a:pathLst>
            </a:custGeom>
            <a:solidFill>
              <a:srgbClr val="F453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1370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383844" y="878586"/>
            <a:ext cx="6474406" cy="12810724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3784" r="-3784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89827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8902570" y="771224"/>
            <a:ext cx="9015673" cy="4689039"/>
            <a:chOff x="0" y="0"/>
            <a:chExt cx="12020897" cy="625205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76200"/>
              <a:ext cx="12020897" cy="4135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2415"/>
                </a:lnSpc>
              </a:pPr>
              <a:r>
                <a:rPr lang="en-US" sz="9699" u="none">
                  <a:solidFill>
                    <a:srgbClr val="9D9D9D"/>
                  </a:solidFill>
                  <a:ea typeface="Tlab 돋움 미디움 Bold"/>
                </a:rPr>
                <a:t>스마트한</a:t>
              </a:r>
            </a:p>
            <a:p>
              <a:pPr marL="0" lvl="0" indent="0" algn="r">
                <a:lnSpc>
                  <a:spcPts val="12415"/>
                </a:lnSpc>
              </a:pPr>
              <a:r>
                <a:rPr lang="en-US" sz="9699" u="none">
                  <a:solidFill>
                    <a:srgbClr val="9D9D9D"/>
                  </a:solidFill>
                  <a:ea typeface="Tlab 돋움 미디움 Bold"/>
                </a:rPr>
                <a:t>미식여행을 위한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4211754"/>
              <a:ext cx="12020897" cy="2040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12415"/>
                </a:lnSpc>
              </a:pPr>
              <a:r>
                <a:rPr lang="en-US" sz="9699" u="none">
                  <a:solidFill>
                    <a:srgbClr val="F45323"/>
                  </a:solidFill>
                  <a:ea typeface="Tlab 돋움 미디움 Bold"/>
                </a:rPr>
                <a:t>어플리케이션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13303044" y="663862"/>
            <a:ext cx="214724" cy="214724"/>
          </a:xfrm>
          <a:custGeom>
            <a:avLst/>
            <a:gdLst/>
            <a:ahLst/>
            <a:cxnLst/>
            <a:rect l="l" t="t" r="r" b="b"/>
            <a:pathLst>
              <a:path w="214724" h="214724">
                <a:moveTo>
                  <a:pt x="0" y="0"/>
                </a:moveTo>
                <a:lnTo>
                  <a:pt x="214724" y="0"/>
                </a:lnTo>
                <a:lnTo>
                  <a:pt x="214724" y="214724"/>
                </a:lnTo>
                <a:lnTo>
                  <a:pt x="0" y="214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519958" y="663862"/>
            <a:ext cx="214724" cy="214724"/>
          </a:xfrm>
          <a:custGeom>
            <a:avLst/>
            <a:gdLst/>
            <a:ahLst/>
            <a:cxnLst/>
            <a:rect l="l" t="t" r="r" b="b"/>
            <a:pathLst>
              <a:path w="214724" h="214724">
                <a:moveTo>
                  <a:pt x="0" y="0"/>
                </a:moveTo>
                <a:lnTo>
                  <a:pt x="214724" y="0"/>
                </a:lnTo>
                <a:lnTo>
                  <a:pt x="214724" y="214724"/>
                </a:lnTo>
                <a:lnTo>
                  <a:pt x="0" y="214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736871" y="663862"/>
            <a:ext cx="214724" cy="214724"/>
          </a:xfrm>
          <a:custGeom>
            <a:avLst/>
            <a:gdLst/>
            <a:ahLst/>
            <a:cxnLst/>
            <a:rect l="l" t="t" r="r" b="b"/>
            <a:pathLst>
              <a:path w="214724" h="214724">
                <a:moveTo>
                  <a:pt x="0" y="0"/>
                </a:moveTo>
                <a:lnTo>
                  <a:pt x="214724" y="0"/>
                </a:lnTo>
                <a:lnTo>
                  <a:pt x="214724" y="214724"/>
                </a:lnTo>
                <a:lnTo>
                  <a:pt x="0" y="214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2684229" y="9147304"/>
            <a:ext cx="499258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EDEDED"/>
                </a:solidFill>
                <a:latin typeface="Tlab 돋움 미디움 Bold"/>
              </a:rPr>
              <a:t>Food Marvel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29987" y="4348544"/>
            <a:ext cx="3228027" cy="322802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53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0"/>
                </a:lnSpc>
              </a:pPr>
              <a:r>
                <a:rPr lang="en-US" sz="3000" spc="246">
                  <a:solidFill>
                    <a:srgbClr val="FFFFFF"/>
                  </a:solidFill>
                  <a:latin typeface="Tlab 돋움 미디움 Bold"/>
                </a:rPr>
                <a:t>Food</a:t>
              </a:r>
            </a:p>
            <a:p>
              <a:pPr algn="ctr">
                <a:lnSpc>
                  <a:spcPts val="3900"/>
                </a:lnSpc>
              </a:pPr>
              <a:r>
                <a:rPr lang="en-US" sz="3000" spc="246">
                  <a:solidFill>
                    <a:srgbClr val="FFFFFF"/>
                  </a:solidFill>
                  <a:latin typeface="Tlab 돋움 미디움 Bold"/>
                </a:rPr>
                <a:t>Marvel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52763" y="2850636"/>
            <a:ext cx="2651494" cy="1236931"/>
            <a:chOff x="0" y="0"/>
            <a:chExt cx="3535326" cy="164924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3535326" cy="1649242"/>
              <a:chOff x="0" y="0"/>
              <a:chExt cx="13361433" cy="623315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6350" y="6350"/>
                <a:ext cx="13348734" cy="6220454"/>
              </a:xfrm>
              <a:custGeom>
                <a:avLst/>
                <a:gdLst/>
                <a:ahLst/>
                <a:cxnLst/>
                <a:rect l="l" t="t" r="r" b="b"/>
                <a:pathLst>
                  <a:path w="13348734" h="6220454">
                    <a:moveTo>
                      <a:pt x="0" y="0"/>
                    </a:moveTo>
                    <a:lnTo>
                      <a:pt x="13348734" y="0"/>
                    </a:lnTo>
                    <a:lnTo>
                      <a:pt x="13348734" y="6220454"/>
                    </a:lnTo>
                    <a:lnTo>
                      <a:pt x="0" y="6220454"/>
                    </a:lnTo>
                    <a:close/>
                  </a:path>
                </a:pathLst>
              </a:custGeom>
              <a:solidFill>
                <a:srgbClr val="F45323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0" y="0"/>
                <a:ext cx="13361434" cy="6233154"/>
              </a:xfrm>
              <a:custGeom>
                <a:avLst/>
                <a:gdLst/>
                <a:ahLst/>
                <a:cxnLst/>
                <a:rect l="l" t="t" r="r" b="b"/>
                <a:pathLst>
                  <a:path w="13361434" h="6233154">
                    <a:moveTo>
                      <a:pt x="6350" y="6233154"/>
                    </a:moveTo>
                    <a:lnTo>
                      <a:pt x="0" y="6233154"/>
                    </a:lnTo>
                    <a:lnTo>
                      <a:pt x="0" y="0"/>
                    </a:lnTo>
                    <a:lnTo>
                      <a:pt x="13361434" y="0"/>
                    </a:lnTo>
                    <a:lnTo>
                      <a:pt x="13361434" y="6233154"/>
                    </a:lnTo>
                    <a:lnTo>
                      <a:pt x="6350" y="6233154"/>
                    </a:lnTo>
                    <a:close/>
                    <a:moveTo>
                      <a:pt x="12700" y="12700"/>
                    </a:moveTo>
                    <a:lnTo>
                      <a:pt x="12700" y="6220454"/>
                    </a:lnTo>
                    <a:lnTo>
                      <a:pt x="13348734" y="6220454"/>
                    </a:lnTo>
                    <a:lnTo>
                      <a:pt x="13348734" y="12700"/>
                    </a:lnTo>
                    <a:lnTo>
                      <a:pt x="12700" y="12700"/>
                    </a:lnTo>
                    <a:close/>
                  </a:path>
                </a:pathLst>
              </a:custGeom>
              <a:solidFill>
                <a:srgbClr val="F45323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39700" y="140970"/>
                <a:ext cx="13080763" cy="5952484"/>
              </a:xfrm>
              <a:custGeom>
                <a:avLst/>
                <a:gdLst/>
                <a:ahLst/>
                <a:cxnLst/>
                <a:rect l="l" t="t" r="r" b="b"/>
                <a:pathLst>
                  <a:path w="13080763" h="5952484">
                    <a:moveTo>
                      <a:pt x="0" y="0"/>
                    </a:moveTo>
                    <a:lnTo>
                      <a:pt x="13080763" y="0"/>
                    </a:lnTo>
                    <a:lnTo>
                      <a:pt x="13080763" y="5952484"/>
                    </a:lnTo>
                    <a:lnTo>
                      <a:pt x="0" y="5952484"/>
                    </a:lnTo>
                    <a:close/>
                  </a:path>
                </a:pathLst>
              </a:custGeom>
              <a:solidFill>
                <a:srgbClr val="F8F7F7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803778" y="282542"/>
              <a:ext cx="1927769" cy="1036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45323"/>
                  </a:solidFill>
                  <a:ea typeface="Tlab 돋움 미디움"/>
                </a:rPr>
                <a:t>음식 </a:t>
              </a:r>
            </a:p>
            <a:p>
              <a:pPr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45323"/>
                  </a:solidFill>
                  <a:ea typeface="Tlab 돋움 미디움"/>
                </a:rPr>
                <a:t>카테고리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20761" y="2650611"/>
            <a:ext cx="2714476" cy="1636981"/>
            <a:chOff x="0" y="0"/>
            <a:chExt cx="3619301" cy="218264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619301" cy="2182642"/>
              <a:chOff x="0" y="0"/>
              <a:chExt cx="13678812" cy="82490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6350" y="6350"/>
                <a:ext cx="13666112" cy="8236390"/>
              </a:xfrm>
              <a:custGeom>
                <a:avLst/>
                <a:gdLst/>
                <a:ahLst/>
                <a:cxnLst/>
                <a:rect l="l" t="t" r="r" b="b"/>
                <a:pathLst>
                  <a:path w="13666112" h="8236390">
                    <a:moveTo>
                      <a:pt x="0" y="0"/>
                    </a:moveTo>
                    <a:lnTo>
                      <a:pt x="13666112" y="0"/>
                    </a:lnTo>
                    <a:lnTo>
                      <a:pt x="13666112" y="8236390"/>
                    </a:lnTo>
                    <a:lnTo>
                      <a:pt x="0" y="8236390"/>
                    </a:lnTo>
                    <a:close/>
                  </a:path>
                </a:pathLst>
              </a:custGeom>
              <a:solidFill>
                <a:srgbClr val="F45323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3678812" cy="8249090"/>
              </a:xfrm>
              <a:custGeom>
                <a:avLst/>
                <a:gdLst/>
                <a:ahLst/>
                <a:cxnLst/>
                <a:rect l="l" t="t" r="r" b="b"/>
                <a:pathLst>
                  <a:path w="13678812" h="8249090">
                    <a:moveTo>
                      <a:pt x="6350" y="8249090"/>
                    </a:moveTo>
                    <a:lnTo>
                      <a:pt x="0" y="8249090"/>
                    </a:lnTo>
                    <a:lnTo>
                      <a:pt x="0" y="0"/>
                    </a:lnTo>
                    <a:lnTo>
                      <a:pt x="13678812" y="0"/>
                    </a:lnTo>
                    <a:lnTo>
                      <a:pt x="13678812" y="8249090"/>
                    </a:lnTo>
                    <a:lnTo>
                      <a:pt x="6350" y="8249090"/>
                    </a:lnTo>
                    <a:close/>
                    <a:moveTo>
                      <a:pt x="12700" y="12700"/>
                    </a:moveTo>
                    <a:lnTo>
                      <a:pt x="12700" y="8236390"/>
                    </a:lnTo>
                    <a:lnTo>
                      <a:pt x="13666112" y="8236390"/>
                    </a:lnTo>
                    <a:lnTo>
                      <a:pt x="13666112" y="12700"/>
                    </a:lnTo>
                    <a:lnTo>
                      <a:pt x="12700" y="12700"/>
                    </a:lnTo>
                    <a:close/>
                  </a:path>
                </a:pathLst>
              </a:custGeom>
              <a:solidFill>
                <a:srgbClr val="F45323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139700" y="140970"/>
                <a:ext cx="13398142" cy="7968420"/>
              </a:xfrm>
              <a:custGeom>
                <a:avLst/>
                <a:gdLst/>
                <a:ahLst/>
                <a:cxnLst/>
                <a:rect l="l" t="t" r="r" b="b"/>
                <a:pathLst>
                  <a:path w="13398142" h="7968420">
                    <a:moveTo>
                      <a:pt x="0" y="0"/>
                    </a:moveTo>
                    <a:lnTo>
                      <a:pt x="13398142" y="0"/>
                    </a:lnTo>
                    <a:lnTo>
                      <a:pt x="13398142" y="7968420"/>
                    </a:lnTo>
                    <a:lnTo>
                      <a:pt x="0" y="7968420"/>
                    </a:lnTo>
                    <a:close/>
                  </a:path>
                </a:pathLst>
              </a:custGeom>
              <a:solidFill>
                <a:srgbClr val="F8F7F7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96335" y="549242"/>
              <a:ext cx="2826631" cy="1036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45323"/>
                  </a:solidFill>
                  <a:ea typeface="Tlab 돋움 미디움"/>
                </a:rPr>
                <a:t>예약 알림</a:t>
              </a:r>
            </a:p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45323"/>
                  </a:solidFill>
                  <a:ea typeface="Tlab 돋움 미디움"/>
                </a:rPr>
                <a:t>서비스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020761" y="4509765"/>
            <a:ext cx="2714476" cy="1236931"/>
            <a:chOff x="0" y="0"/>
            <a:chExt cx="3619301" cy="1649242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3619301" cy="1649242"/>
              <a:chOff x="0" y="0"/>
              <a:chExt cx="13678812" cy="623315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6350" y="6350"/>
                <a:ext cx="13666112" cy="6220454"/>
              </a:xfrm>
              <a:custGeom>
                <a:avLst/>
                <a:gdLst/>
                <a:ahLst/>
                <a:cxnLst/>
                <a:rect l="l" t="t" r="r" b="b"/>
                <a:pathLst>
                  <a:path w="13666112" h="6220454">
                    <a:moveTo>
                      <a:pt x="0" y="0"/>
                    </a:moveTo>
                    <a:lnTo>
                      <a:pt x="13666112" y="0"/>
                    </a:lnTo>
                    <a:lnTo>
                      <a:pt x="13666112" y="6220454"/>
                    </a:lnTo>
                    <a:lnTo>
                      <a:pt x="0" y="6220454"/>
                    </a:lnTo>
                    <a:close/>
                  </a:path>
                </a:pathLst>
              </a:custGeom>
              <a:solidFill>
                <a:srgbClr val="F45323"/>
              </a:solidFill>
            </p:spPr>
          </p:sp>
          <p:sp>
            <p:nvSpPr>
              <p:cNvPr id="20" name="Freeform 20"/>
              <p:cNvSpPr/>
              <p:nvPr/>
            </p:nvSpPr>
            <p:spPr>
              <a:xfrm>
                <a:off x="0" y="0"/>
                <a:ext cx="13678812" cy="6233154"/>
              </a:xfrm>
              <a:custGeom>
                <a:avLst/>
                <a:gdLst/>
                <a:ahLst/>
                <a:cxnLst/>
                <a:rect l="l" t="t" r="r" b="b"/>
                <a:pathLst>
                  <a:path w="13678812" h="6233154">
                    <a:moveTo>
                      <a:pt x="6350" y="6233154"/>
                    </a:moveTo>
                    <a:lnTo>
                      <a:pt x="0" y="6233154"/>
                    </a:lnTo>
                    <a:lnTo>
                      <a:pt x="0" y="0"/>
                    </a:lnTo>
                    <a:lnTo>
                      <a:pt x="13678812" y="0"/>
                    </a:lnTo>
                    <a:lnTo>
                      <a:pt x="13678812" y="6233154"/>
                    </a:lnTo>
                    <a:lnTo>
                      <a:pt x="6350" y="6233154"/>
                    </a:lnTo>
                    <a:close/>
                    <a:moveTo>
                      <a:pt x="12700" y="12700"/>
                    </a:moveTo>
                    <a:lnTo>
                      <a:pt x="12700" y="6220454"/>
                    </a:lnTo>
                    <a:lnTo>
                      <a:pt x="13666112" y="6220454"/>
                    </a:lnTo>
                    <a:lnTo>
                      <a:pt x="13666112" y="12700"/>
                    </a:lnTo>
                    <a:lnTo>
                      <a:pt x="12700" y="12700"/>
                    </a:lnTo>
                    <a:close/>
                  </a:path>
                </a:pathLst>
              </a:custGeom>
              <a:solidFill>
                <a:srgbClr val="F45323"/>
              </a:solidFill>
            </p:spPr>
          </p:sp>
          <p:sp>
            <p:nvSpPr>
              <p:cNvPr id="21" name="Freeform 21"/>
              <p:cNvSpPr/>
              <p:nvPr/>
            </p:nvSpPr>
            <p:spPr>
              <a:xfrm>
                <a:off x="139700" y="140970"/>
                <a:ext cx="13398142" cy="5952484"/>
              </a:xfrm>
              <a:custGeom>
                <a:avLst/>
                <a:gdLst/>
                <a:ahLst/>
                <a:cxnLst/>
                <a:rect l="l" t="t" r="r" b="b"/>
                <a:pathLst>
                  <a:path w="13398142" h="5952484">
                    <a:moveTo>
                      <a:pt x="0" y="0"/>
                    </a:moveTo>
                    <a:lnTo>
                      <a:pt x="13398142" y="0"/>
                    </a:lnTo>
                    <a:lnTo>
                      <a:pt x="13398142" y="5952484"/>
                    </a:lnTo>
                    <a:lnTo>
                      <a:pt x="0" y="5952484"/>
                    </a:lnTo>
                    <a:close/>
                  </a:path>
                </a:pathLst>
              </a:custGeom>
              <a:solidFill>
                <a:srgbClr val="F8F7F7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396335" y="549242"/>
              <a:ext cx="2826631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45323"/>
                  </a:solidFill>
                  <a:ea typeface="Tlab 돋움 미디움"/>
                </a:rPr>
                <a:t>레스토랑 </a:t>
              </a:r>
              <a:r>
                <a:rPr lang="en-US" sz="2300" u="none">
                  <a:solidFill>
                    <a:srgbClr val="F45323"/>
                  </a:solidFill>
                  <a:ea typeface="Tlab 돋움 미디움"/>
                </a:rPr>
                <a:t>예약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020761" y="6168893"/>
            <a:ext cx="2714476" cy="1236931"/>
            <a:chOff x="0" y="0"/>
            <a:chExt cx="3619301" cy="1649242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3619301" cy="1649242"/>
              <a:chOff x="0" y="0"/>
              <a:chExt cx="13678812" cy="623315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6350" y="6350"/>
                <a:ext cx="13666112" cy="6220454"/>
              </a:xfrm>
              <a:custGeom>
                <a:avLst/>
                <a:gdLst/>
                <a:ahLst/>
                <a:cxnLst/>
                <a:rect l="l" t="t" r="r" b="b"/>
                <a:pathLst>
                  <a:path w="13666112" h="6220454">
                    <a:moveTo>
                      <a:pt x="0" y="0"/>
                    </a:moveTo>
                    <a:lnTo>
                      <a:pt x="13666112" y="0"/>
                    </a:lnTo>
                    <a:lnTo>
                      <a:pt x="13666112" y="6220454"/>
                    </a:lnTo>
                    <a:lnTo>
                      <a:pt x="0" y="6220454"/>
                    </a:lnTo>
                    <a:close/>
                  </a:path>
                </a:pathLst>
              </a:custGeom>
              <a:solidFill>
                <a:srgbClr val="F45323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0" y="0"/>
                <a:ext cx="13678812" cy="6233154"/>
              </a:xfrm>
              <a:custGeom>
                <a:avLst/>
                <a:gdLst/>
                <a:ahLst/>
                <a:cxnLst/>
                <a:rect l="l" t="t" r="r" b="b"/>
                <a:pathLst>
                  <a:path w="13678812" h="6233154">
                    <a:moveTo>
                      <a:pt x="6350" y="6233154"/>
                    </a:moveTo>
                    <a:lnTo>
                      <a:pt x="0" y="6233154"/>
                    </a:lnTo>
                    <a:lnTo>
                      <a:pt x="0" y="0"/>
                    </a:lnTo>
                    <a:lnTo>
                      <a:pt x="13678812" y="0"/>
                    </a:lnTo>
                    <a:lnTo>
                      <a:pt x="13678812" y="6233154"/>
                    </a:lnTo>
                    <a:lnTo>
                      <a:pt x="6350" y="6233154"/>
                    </a:lnTo>
                    <a:close/>
                    <a:moveTo>
                      <a:pt x="12700" y="12700"/>
                    </a:moveTo>
                    <a:lnTo>
                      <a:pt x="12700" y="6220454"/>
                    </a:lnTo>
                    <a:lnTo>
                      <a:pt x="13666112" y="6220454"/>
                    </a:lnTo>
                    <a:lnTo>
                      <a:pt x="13666112" y="12700"/>
                    </a:lnTo>
                    <a:lnTo>
                      <a:pt x="12700" y="12700"/>
                    </a:lnTo>
                    <a:close/>
                  </a:path>
                </a:pathLst>
              </a:custGeom>
              <a:solidFill>
                <a:srgbClr val="F45323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139700" y="140970"/>
                <a:ext cx="13398142" cy="5952484"/>
              </a:xfrm>
              <a:custGeom>
                <a:avLst/>
                <a:gdLst/>
                <a:ahLst/>
                <a:cxnLst/>
                <a:rect l="l" t="t" r="r" b="b"/>
                <a:pathLst>
                  <a:path w="13398142" h="5952484">
                    <a:moveTo>
                      <a:pt x="0" y="0"/>
                    </a:moveTo>
                    <a:lnTo>
                      <a:pt x="13398142" y="0"/>
                    </a:lnTo>
                    <a:lnTo>
                      <a:pt x="13398142" y="5952484"/>
                    </a:lnTo>
                    <a:lnTo>
                      <a:pt x="0" y="5952484"/>
                    </a:lnTo>
                    <a:close/>
                  </a:path>
                </a:pathLst>
              </a:custGeom>
              <a:solidFill>
                <a:srgbClr val="F8F7F7"/>
              </a:solidFill>
            </p:spPr>
          </p:sp>
        </p:grpSp>
        <p:sp>
          <p:nvSpPr>
            <p:cNvPr id="28" name="TextBox 28"/>
            <p:cNvSpPr txBox="1"/>
            <p:nvPr/>
          </p:nvSpPr>
          <p:spPr>
            <a:xfrm>
              <a:off x="396335" y="549242"/>
              <a:ext cx="2826631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45323"/>
                  </a:solidFill>
                  <a:ea typeface="Tlab 돋움 미디움"/>
                </a:rPr>
                <a:t>리뷰 게시판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020761" y="7828022"/>
            <a:ext cx="2714476" cy="1236931"/>
            <a:chOff x="0" y="0"/>
            <a:chExt cx="3619301" cy="1649242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3619301" cy="1649242"/>
              <a:chOff x="0" y="0"/>
              <a:chExt cx="13678812" cy="623315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6350" y="6350"/>
                <a:ext cx="13666112" cy="6220454"/>
              </a:xfrm>
              <a:custGeom>
                <a:avLst/>
                <a:gdLst/>
                <a:ahLst/>
                <a:cxnLst/>
                <a:rect l="l" t="t" r="r" b="b"/>
                <a:pathLst>
                  <a:path w="13666112" h="6220454">
                    <a:moveTo>
                      <a:pt x="0" y="0"/>
                    </a:moveTo>
                    <a:lnTo>
                      <a:pt x="13666112" y="0"/>
                    </a:lnTo>
                    <a:lnTo>
                      <a:pt x="13666112" y="6220454"/>
                    </a:lnTo>
                    <a:lnTo>
                      <a:pt x="0" y="6220454"/>
                    </a:lnTo>
                    <a:close/>
                  </a:path>
                </a:pathLst>
              </a:custGeom>
              <a:solidFill>
                <a:srgbClr val="F45323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13678812" cy="6233154"/>
              </a:xfrm>
              <a:custGeom>
                <a:avLst/>
                <a:gdLst/>
                <a:ahLst/>
                <a:cxnLst/>
                <a:rect l="l" t="t" r="r" b="b"/>
                <a:pathLst>
                  <a:path w="13678812" h="6233154">
                    <a:moveTo>
                      <a:pt x="6350" y="6233154"/>
                    </a:moveTo>
                    <a:lnTo>
                      <a:pt x="0" y="6233154"/>
                    </a:lnTo>
                    <a:lnTo>
                      <a:pt x="0" y="0"/>
                    </a:lnTo>
                    <a:lnTo>
                      <a:pt x="13678812" y="0"/>
                    </a:lnTo>
                    <a:lnTo>
                      <a:pt x="13678812" y="6233154"/>
                    </a:lnTo>
                    <a:lnTo>
                      <a:pt x="6350" y="6233154"/>
                    </a:lnTo>
                    <a:close/>
                    <a:moveTo>
                      <a:pt x="12700" y="12700"/>
                    </a:moveTo>
                    <a:lnTo>
                      <a:pt x="12700" y="6220454"/>
                    </a:lnTo>
                    <a:lnTo>
                      <a:pt x="13666112" y="6220454"/>
                    </a:lnTo>
                    <a:lnTo>
                      <a:pt x="13666112" y="12700"/>
                    </a:lnTo>
                    <a:lnTo>
                      <a:pt x="12700" y="12700"/>
                    </a:lnTo>
                    <a:close/>
                  </a:path>
                </a:pathLst>
              </a:custGeom>
              <a:solidFill>
                <a:srgbClr val="F45323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39700" y="140970"/>
                <a:ext cx="13398142" cy="5952484"/>
              </a:xfrm>
              <a:custGeom>
                <a:avLst/>
                <a:gdLst/>
                <a:ahLst/>
                <a:cxnLst/>
                <a:rect l="l" t="t" r="r" b="b"/>
                <a:pathLst>
                  <a:path w="13398142" h="5952484">
                    <a:moveTo>
                      <a:pt x="0" y="0"/>
                    </a:moveTo>
                    <a:lnTo>
                      <a:pt x="13398142" y="0"/>
                    </a:lnTo>
                    <a:lnTo>
                      <a:pt x="13398142" y="5952484"/>
                    </a:lnTo>
                    <a:lnTo>
                      <a:pt x="0" y="5952484"/>
                    </a:lnTo>
                    <a:close/>
                  </a:path>
                </a:pathLst>
              </a:custGeom>
              <a:solidFill>
                <a:srgbClr val="F8F7F7"/>
              </a:solidFill>
            </p:spPr>
          </p:sp>
        </p:grpSp>
        <p:sp>
          <p:nvSpPr>
            <p:cNvPr id="34" name="TextBox 34"/>
            <p:cNvSpPr txBox="1"/>
            <p:nvPr/>
          </p:nvSpPr>
          <p:spPr>
            <a:xfrm>
              <a:off x="396335" y="549242"/>
              <a:ext cx="2826631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 u="none">
                  <a:solidFill>
                    <a:srgbClr val="F45323"/>
                  </a:solidFill>
                  <a:ea typeface="Tlab 돋움 미디움"/>
                </a:rPr>
                <a:t>테마별 리스트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552763" y="4509765"/>
            <a:ext cx="2714476" cy="1236931"/>
            <a:chOff x="0" y="0"/>
            <a:chExt cx="3619301" cy="1649242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3619301" cy="1649242"/>
              <a:chOff x="0" y="0"/>
              <a:chExt cx="13678812" cy="6233154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6350" y="6350"/>
                <a:ext cx="13666112" cy="6220454"/>
              </a:xfrm>
              <a:custGeom>
                <a:avLst/>
                <a:gdLst/>
                <a:ahLst/>
                <a:cxnLst/>
                <a:rect l="l" t="t" r="r" b="b"/>
                <a:pathLst>
                  <a:path w="13666112" h="6220454">
                    <a:moveTo>
                      <a:pt x="0" y="0"/>
                    </a:moveTo>
                    <a:lnTo>
                      <a:pt x="13666112" y="0"/>
                    </a:lnTo>
                    <a:lnTo>
                      <a:pt x="13666112" y="6220454"/>
                    </a:lnTo>
                    <a:lnTo>
                      <a:pt x="0" y="6220454"/>
                    </a:lnTo>
                    <a:close/>
                  </a:path>
                </a:pathLst>
              </a:custGeom>
              <a:solidFill>
                <a:srgbClr val="F45323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0" y="0"/>
                <a:ext cx="13678812" cy="6233154"/>
              </a:xfrm>
              <a:custGeom>
                <a:avLst/>
                <a:gdLst/>
                <a:ahLst/>
                <a:cxnLst/>
                <a:rect l="l" t="t" r="r" b="b"/>
                <a:pathLst>
                  <a:path w="13678812" h="6233154">
                    <a:moveTo>
                      <a:pt x="6350" y="6233154"/>
                    </a:moveTo>
                    <a:lnTo>
                      <a:pt x="0" y="6233154"/>
                    </a:lnTo>
                    <a:lnTo>
                      <a:pt x="0" y="0"/>
                    </a:lnTo>
                    <a:lnTo>
                      <a:pt x="13678812" y="0"/>
                    </a:lnTo>
                    <a:lnTo>
                      <a:pt x="13678812" y="6233154"/>
                    </a:lnTo>
                    <a:lnTo>
                      <a:pt x="6350" y="6233154"/>
                    </a:lnTo>
                    <a:close/>
                    <a:moveTo>
                      <a:pt x="12700" y="12700"/>
                    </a:moveTo>
                    <a:lnTo>
                      <a:pt x="12700" y="6220454"/>
                    </a:lnTo>
                    <a:lnTo>
                      <a:pt x="13666112" y="6220454"/>
                    </a:lnTo>
                    <a:lnTo>
                      <a:pt x="13666112" y="12700"/>
                    </a:lnTo>
                    <a:lnTo>
                      <a:pt x="12700" y="12700"/>
                    </a:lnTo>
                    <a:close/>
                  </a:path>
                </a:pathLst>
              </a:custGeom>
              <a:solidFill>
                <a:srgbClr val="F45323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139700" y="140970"/>
                <a:ext cx="13398142" cy="5952484"/>
              </a:xfrm>
              <a:custGeom>
                <a:avLst/>
                <a:gdLst/>
                <a:ahLst/>
                <a:cxnLst/>
                <a:rect l="l" t="t" r="r" b="b"/>
                <a:pathLst>
                  <a:path w="13398142" h="5952484">
                    <a:moveTo>
                      <a:pt x="0" y="0"/>
                    </a:moveTo>
                    <a:lnTo>
                      <a:pt x="13398142" y="0"/>
                    </a:lnTo>
                    <a:lnTo>
                      <a:pt x="13398142" y="5952484"/>
                    </a:lnTo>
                    <a:lnTo>
                      <a:pt x="0" y="5952484"/>
                    </a:lnTo>
                    <a:close/>
                  </a:path>
                </a:pathLst>
              </a:custGeom>
              <a:solidFill>
                <a:srgbClr val="F8F7F7"/>
              </a:solidFill>
            </p:spPr>
          </p:sp>
        </p:grpSp>
        <p:sp>
          <p:nvSpPr>
            <p:cNvPr id="40" name="TextBox 40"/>
            <p:cNvSpPr txBox="1"/>
            <p:nvPr/>
          </p:nvSpPr>
          <p:spPr>
            <a:xfrm>
              <a:off x="825946" y="282542"/>
              <a:ext cx="1967409" cy="1036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45323"/>
                  </a:solidFill>
                  <a:ea typeface="Tlab 돋움 미디움"/>
                </a:rPr>
                <a:t>내 주변</a:t>
              </a:r>
            </a:p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45323"/>
                  </a:solidFill>
                  <a:ea typeface="Tlab 돋움 미디움"/>
                </a:rPr>
                <a:t>맛집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2552763" y="6168893"/>
            <a:ext cx="2714476" cy="1236931"/>
            <a:chOff x="0" y="0"/>
            <a:chExt cx="3619301" cy="1649242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3619301" cy="1649242"/>
              <a:chOff x="0" y="0"/>
              <a:chExt cx="13678812" cy="6233154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6350" y="6350"/>
                <a:ext cx="13666112" cy="6220454"/>
              </a:xfrm>
              <a:custGeom>
                <a:avLst/>
                <a:gdLst/>
                <a:ahLst/>
                <a:cxnLst/>
                <a:rect l="l" t="t" r="r" b="b"/>
                <a:pathLst>
                  <a:path w="13666112" h="6220454">
                    <a:moveTo>
                      <a:pt x="0" y="0"/>
                    </a:moveTo>
                    <a:lnTo>
                      <a:pt x="13666112" y="0"/>
                    </a:lnTo>
                    <a:lnTo>
                      <a:pt x="13666112" y="6220454"/>
                    </a:lnTo>
                    <a:lnTo>
                      <a:pt x="0" y="6220454"/>
                    </a:lnTo>
                    <a:close/>
                  </a:path>
                </a:pathLst>
              </a:custGeom>
              <a:solidFill>
                <a:srgbClr val="F45323"/>
              </a:solidFill>
            </p:spPr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13678812" cy="6233154"/>
              </a:xfrm>
              <a:custGeom>
                <a:avLst/>
                <a:gdLst/>
                <a:ahLst/>
                <a:cxnLst/>
                <a:rect l="l" t="t" r="r" b="b"/>
                <a:pathLst>
                  <a:path w="13678812" h="6233154">
                    <a:moveTo>
                      <a:pt x="6350" y="6233154"/>
                    </a:moveTo>
                    <a:lnTo>
                      <a:pt x="0" y="6233154"/>
                    </a:lnTo>
                    <a:lnTo>
                      <a:pt x="0" y="0"/>
                    </a:lnTo>
                    <a:lnTo>
                      <a:pt x="13678812" y="0"/>
                    </a:lnTo>
                    <a:lnTo>
                      <a:pt x="13678812" y="6233154"/>
                    </a:lnTo>
                    <a:lnTo>
                      <a:pt x="6350" y="6233154"/>
                    </a:lnTo>
                    <a:close/>
                    <a:moveTo>
                      <a:pt x="12700" y="12700"/>
                    </a:moveTo>
                    <a:lnTo>
                      <a:pt x="12700" y="6220454"/>
                    </a:lnTo>
                    <a:lnTo>
                      <a:pt x="13666112" y="6220454"/>
                    </a:lnTo>
                    <a:lnTo>
                      <a:pt x="13666112" y="12700"/>
                    </a:lnTo>
                    <a:lnTo>
                      <a:pt x="12700" y="12700"/>
                    </a:lnTo>
                    <a:close/>
                  </a:path>
                </a:pathLst>
              </a:custGeom>
              <a:solidFill>
                <a:srgbClr val="F45323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139700" y="140970"/>
                <a:ext cx="13398142" cy="5952484"/>
              </a:xfrm>
              <a:custGeom>
                <a:avLst/>
                <a:gdLst/>
                <a:ahLst/>
                <a:cxnLst/>
                <a:rect l="l" t="t" r="r" b="b"/>
                <a:pathLst>
                  <a:path w="13398142" h="5952484">
                    <a:moveTo>
                      <a:pt x="0" y="0"/>
                    </a:moveTo>
                    <a:lnTo>
                      <a:pt x="13398142" y="0"/>
                    </a:lnTo>
                    <a:lnTo>
                      <a:pt x="13398142" y="5952484"/>
                    </a:lnTo>
                    <a:lnTo>
                      <a:pt x="0" y="5952484"/>
                    </a:lnTo>
                    <a:close/>
                  </a:path>
                </a:pathLst>
              </a:custGeom>
              <a:solidFill>
                <a:srgbClr val="F8F7F7"/>
              </a:solid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837902" y="318365"/>
              <a:ext cx="1943497" cy="1036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45323"/>
                  </a:solidFill>
                  <a:ea typeface="Tlab 돋움 미디움"/>
                </a:rPr>
                <a:t>나의 예약</a:t>
              </a:r>
            </a:p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45323"/>
                  </a:solidFill>
                  <a:ea typeface="Tlab 돋움 미디움"/>
                </a:rPr>
                <a:t>정보 확인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2552763" y="7828022"/>
            <a:ext cx="2714476" cy="1236931"/>
            <a:chOff x="0" y="0"/>
            <a:chExt cx="3619301" cy="1649242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3619301" cy="1649242"/>
              <a:chOff x="0" y="0"/>
              <a:chExt cx="13678812" cy="6233154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6350" y="6350"/>
                <a:ext cx="13666112" cy="6220454"/>
              </a:xfrm>
              <a:custGeom>
                <a:avLst/>
                <a:gdLst/>
                <a:ahLst/>
                <a:cxnLst/>
                <a:rect l="l" t="t" r="r" b="b"/>
                <a:pathLst>
                  <a:path w="13666112" h="6220454">
                    <a:moveTo>
                      <a:pt x="0" y="0"/>
                    </a:moveTo>
                    <a:lnTo>
                      <a:pt x="13666112" y="0"/>
                    </a:lnTo>
                    <a:lnTo>
                      <a:pt x="13666112" y="6220454"/>
                    </a:lnTo>
                    <a:lnTo>
                      <a:pt x="0" y="6220454"/>
                    </a:lnTo>
                    <a:close/>
                  </a:path>
                </a:pathLst>
              </a:custGeom>
              <a:solidFill>
                <a:srgbClr val="F45323"/>
              </a:solidFill>
            </p:spPr>
          </p:sp>
          <p:sp>
            <p:nvSpPr>
              <p:cNvPr id="50" name="Freeform 50"/>
              <p:cNvSpPr/>
              <p:nvPr/>
            </p:nvSpPr>
            <p:spPr>
              <a:xfrm>
                <a:off x="0" y="0"/>
                <a:ext cx="13678812" cy="6233154"/>
              </a:xfrm>
              <a:custGeom>
                <a:avLst/>
                <a:gdLst/>
                <a:ahLst/>
                <a:cxnLst/>
                <a:rect l="l" t="t" r="r" b="b"/>
                <a:pathLst>
                  <a:path w="13678812" h="6233154">
                    <a:moveTo>
                      <a:pt x="6350" y="6233154"/>
                    </a:moveTo>
                    <a:lnTo>
                      <a:pt x="0" y="6233154"/>
                    </a:lnTo>
                    <a:lnTo>
                      <a:pt x="0" y="0"/>
                    </a:lnTo>
                    <a:lnTo>
                      <a:pt x="13678812" y="0"/>
                    </a:lnTo>
                    <a:lnTo>
                      <a:pt x="13678812" y="6233154"/>
                    </a:lnTo>
                    <a:lnTo>
                      <a:pt x="6350" y="6233154"/>
                    </a:lnTo>
                    <a:close/>
                    <a:moveTo>
                      <a:pt x="12700" y="12700"/>
                    </a:moveTo>
                    <a:lnTo>
                      <a:pt x="12700" y="6220454"/>
                    </a:lnTo>
                    <a:lnTo>
                      <a:pt x="13666112" y="6220454"/>
                    </a:lnTo>
                    <a:lnTo>
                      <a:pt x="13666112" y="12700"/>
                    </a:lnTo>
                    <a:lnTo>
                      <a:pt x="12700" y="12700"/>
                    </a:lnTo>
                    <a:close/>
                  </a:path>
                </a:pathLst>
              </a:custGeom>
              <a:solidFill>
                <a:srgbClr val="F45323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139700" y="140970"/>
                <a:ext cx="13398142" cy="5952484"/>
              </a:xfrm>
              <a:custGeom>
                <a:avLst/>
                <a:gdLst/>
                <a:ahLst/>
                <a:cxnLst/>
                <a:rect l="l" t="t" r="r" b="b"/>
                <a:pathLst>
                  <a:path w="13398142" h="5952484">
                    <a:moveTo>
                      <a:pt x="0" y="0"/>
                    </a:moveTo>
                    <a:lnTo>
                      <a:pt x="13398142" y="0"/>
                    </a:lnTo>
                    <a:lnTo>
                      <a:pt x="13398142" y="5952484"/>
                    </a:lnTo>
                    <a:lnTo>
                      <a:pt x="0" y="5952484"/>
                    </a:lnTo>
                    <a:close/>
                  </a:path>
                </a:pathLst>
              </a:custGeom>
              <a:solidFill>
                <a:srgbClr val="F8F7F7"/>
              </a:solidFill>
            </p:spPr>
          </p:sp>
        </p:grpSp>
        <p:sp>
          <p:nvSpPr>
            <p:cNvPr id="52" name="TextBox 52"/>
            <p:cNvSpPr txBox="1"/>
            <p:nvPr/>
          </p:nvSpPr>
          <p:spPr>
            <a:xfrm>
              <a:off x="755203" y="282542"/>
              <a:ext cx="2108895" cy="1036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45323"/>
                  </a:solidFill>
                  <a:ea typeface="Tlab 돋움 미디움"/>
                </a:rPr>
                <a:t>필터링 활용</a:t>
              </a:r>
            </a:p>
            <a:p>
              <a:pPr marL="0" lvl="0" indent="0" algn="ctr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45323"/>
                  </a:solidFill>
                  <a:ea typeface="Tlab 돋움 미디움"/>
                </a:rPr>
                <a:t>검색 기능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1316560" y="3478626"/>
            <a:ext cx="995232" cy="4967861"/>
            <a:chOff x="0" y="0"/>
            <a:chExt cx="1326977" cy="6623815"/>
          </a:xfrm>
        </p:grpSpPr>
        <p:sp>
          <p:nvSpPr>
            <p:cNvPr id="54" name="AutoShape 54"/>
            <p:cNvSpPr/>
            <p:nvPr/>
          </p:nvSpPr>
          <p:spPr>
            <a:xfrm rot="-10800000">
              <a:off x="0" y="0"/>
              <a:ext cx="1326977" cy="0"/>
            </a:xfrm>
            <a:prstGeom prst="line">
              <a:avLst/>
            </a:prstGeom>
            <a:ln w="38100" cap="flat">
              <a:solidFill>
                <a:srgbClr val="F45323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55" name="AutoShape 55"/>
            <p:cNvSpPr/>
            <p:nvPr/>
          </p:nvSpPr>
          <p:spPr>
            <a:xfrm rot="-10800000">
              <a:off x="0" y="2219832"/>
              <a:ext cx="1326977" cy="0"/>
            </a:xfrm>
            <a:prstGeom prst="line">
              <a:avLst/>
            </a:prstGeom>
            <a:ln w="38100" cap="flat">
              <a:solidFill>
                <a:srgbClr val="F45323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56" name="AutoShape 56"/>
            <p:cNvSpPr/>
            <p:nvPr/>
          </p:nvSpPr>
          <p:spPr>
            <a:xfrm rot="-10800000">
              <a:off x="0" y="4428416"/>
              <a:ext cx="1326977" cy="0"/>
            </a:xfrm>
            <a:prstGeom prst="line">
              <a:avLst/>
            </a:prstGeom>
            <a:ln w="38100" cap="flat">
              <a:solidFill>
                <a:srgbClr val="F45323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57" name="AutoShape 57"/>
            <p:cNvSpPr/>
            <p:nvPr/>
          </p:nvSpPr>
          <p:spPr>
            <a:xfrm rot="-10800000">
              <a:off x="0" y="6585715"/>
              <a:ext cx="1326977" cy="0"/>
            </a:xfrm>
            <a:prstGeom prst="line">
              <a:avLst/>
            </a:prstGeom>
            <a:ln w="38100" cap="flat">
              <a:solidFill>
                <a:srgbClr val="F45323"/>
              </a:solidFill>
              <a:prstDash val="solid"/>
              <a:headEnd type="triangle" w="lg" len="med"/>
              <a:tailEnd type="none" w="sm" len="sm"/>
            </a:ln>
          </p:spPr>
        </p:sp>
        <p:sp>
          <p:nvSpPr>
            <p:cNvPr id="58" name="AutoShape 58"/>
            <p:cNvSpPr/>
            <p:nvPr/>
          </p:nvSpPr>
          <p:spPr>
            <a:xfrm rot="-5400000">
              <a:off x="-3283333" y="3302383"/>
              <a:ext cx="6604765" cy="0"/>
            </a:xfrm>
            <a:prstGeom prst="line">
              <a:avLst/>
            </a:prstGeom>
            <a:ln w="38100" cap="flat">
              <a:solidFill>
                <a:srgbClr val="F45323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9" name="Group 59"/>
          <p:cNvGrpSpPr/>
          <p:nvPr/>
        </p:nvGrpSpPr>
        <p:grpSpPr>
          <a:xfrm>
            <a:off x="5752411" y="3478626"/>
            <a:ext cx="1009520" cy="4967861"/>
            <a:chOff x="0" y="0"/>
            <a:chExt cx="1346027" cy="6623815"/>
          </a:xfrm>
        </p:grpSpPr>
        <p:sp>
          <p:nvSpPr>
            <p:cNvPr id="60" name="AutoShape 60"/>
            <p:cNvSpPr/>
            <p:nvPr/>
          </p:nvSpPr>
          <p:spPr>
            <a:xfrm rot="-10800000">
              <a:off x="0" y="0"/>
              <a:ext cx="1326977" cy="0"/>
            </a:xfrm>
            <a:prstGeom prst="line">
              <a:avLst/>
            </a:prstGeom>
            <a:ln w="38100" cap="flat">
              <a:solidFill>
                <a:srgbClr val="F45323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61" name="AutoShape 61"/>
            <p:cNvSpPr/>
            <p:nvPr/>
          </p:nvSpPr>
          <p:spPr>
            <a:xfrm rot="-10800000">
              <a:off x="0" y="2219832"/>
              <a:ext cx="1326977" cy="0"/>
            </a:xfrm>
            <a:prstGeom prst="line">
              <a:avLst/>
            </a:prstGeom>
            <a:ln w="38100" cap="flat">
              <a:solidFill>
                <a:srgbClr val="F45323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62" name="AutoShape 62"/>
            <p:cNvSpPr/>
            <p:nvPr/>
          </p:nvSpPr>
          <p:spPr>
            <a:xfrm rot="-10800000">
              <a:off x="0" y="4428416"/>
              <a:ext cx="1326977" cy="0"/>
            </a:xfrm>
            <a:prstGeom prst="line">
              <a:avLst/>
            </a:prstGeom>
            <a:ln w="38100" cap="flat">
              <a:solidFill>
                <a:srgbClr val="F45323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63" name="AutoShape 63"/>
            <p:cNvSpPr/>
            <p:nvPr/>
          </p:nvSpPr>
          <p:spPr>
            <a:xfrm rot="-10800000">
              <a:off x="0" y="6585715"/>
              <a:ext cx="1326977" cy="0"/>
            </a:xfrm>
            <a:prstGeom prst="line">
              <a:avLst/>
            </a:prstGeom>
            <a:ln w="38100" cap="flat">
              <a:solidFill>
                <a:srgbClr val="F45323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64" name="AutoShape 64"/>
            <p:cNvSpPr/>
            <p:nvPr/>
          </p:nvSpPr>
          <p:spPr>
            <a:xfrm rot="-5400000">
              <a:off x="-1975406" y="3302383"/>
              <a:ext cx="6604765" cy="0"/>
            </a:xfrm>
            <a:prstGeom prst="line">
              <a:avLst/>
            </a:prstGeom>
            <a:ln w="38100" cap="flat">
              <a:solidFill>
                <a:srgbClr val="F45323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65" name="Freeform 65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6" name="TextBox 66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45323"/>
                </a:solidFill>
                <a:ea typeface="Tlab 돋움 미디움 Bold"/>
              </a:rPr>
              <a:t>메뉴 구조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65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6" name="TextBox 66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ko-KR" altLang="en-US" sz="5499" dirty="0" smtClean="0">
                <a:solidFill>
                  <a:srgbClr val="F45323"/>
                </a:solidFill>
                <a:ea typeface="Tlab 돋움 미디움 Bold"/>
              </a:rPr>
              <a:t>기술 스택</a:t>
            </a:r>
            <a:endParaRPr lang="en-US" sz="5499" dirty="0">
              <a:solidFill>
                <a:srgbClr val="F45323"/>
              </a:solidFill>
              <a:ea typeface="Tlab 돋움 미디움 Bold"/>
            </a:endParaRPr>
          </a:p>
        </p:txBody>
      </p:sp>
      <p:sp>
        <p:nvSpPr>
          <p:cNvPr id="67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8" name="AutoShape 4" descr="https://file.notion.so/f/f/eaa649b3-5f46-4bd0-b628-ab8af81ec8e2/39017957-9e64-4244-a7c9-264e9e5e690a/Untitled.png?id=007f11e3-0fe4-42de-a24b-250dfef7a68e&amp;table=block&amp;spaceId=eaa649b3-5f46-4bd0-b628-ab8af81ec8e2&amp;expirationTimestamp=1700265600000&amp;signature=Et_Nmpum9Uo0bvNhgSqlelmIGuCHUd8BLzxmBjmmRI4&amp;downloadName=Untitled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188" y="1790700"/>
            <a:ext cx="5807034" cy="2743200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4881454"/>
            <a:ext cx="4762500" cy="2667000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7787" y="2595508"/>
            <a:ext cx="3714750" cy="3333750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1000" y="454280"/>
            <a:ext cx="5827480" cy="3263389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65704" y="3390900"/>
            <a:ext cx="6066603" cy="1857429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50657" y="5649243"/>
            <a:ext cx="5581650" cy="1899211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65704" y="7482645"/>
            <a:ext cx="6184439" cy="2804355"/>
          </a:xfrm>
          <a:prstGeom prst="rect">
            <a:avLst/>
          </a:prstGeom>
        </p:spPr>
      </p:pic>
      <p:sp>
        <p:nvSpPr>
          <p:cNvPr id="77" name="AutoShape 6" descr="안드로이드 스튜디오 - 해시넷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6967" y="7277100"/>
            <a:ext cx="6971214" cy="230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5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5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5843" y="3351375"/>
            <a:ext cx="14706374" cy="239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94"/>
              </a:lnSpc>
            </a:pPr>
            <a:r>
              <a:rPr lang="en-US" sz="12465">
                <a:solidFill>
                  <a:srgbClr val="EDEDED"/>
                </a:solidFill>
                <a:ea typeface="Tlab 돋움 미디움 Bold"/>
              </a:rPr>
              <a:t>화면 설계</a:t>
            </a:r>
          </a:p>
        </p:txBody>
      </p:sp>
      <p:sp>
        <p:nvSpPr>
          <p:cNvPr id="3" name="AutoShape 3"/>
          <p:cNvSpPr/>
          <p:nvPr/>
        </p:nvSpPr>
        <p:spPr>
          <a:xfrm>
            <a:off x="4704177" y="5843978"/>
            <a:ext cx="8879646" cy="0"/>
          </a:xfrm>
          <a:prstGeom prst="line">
            <a:avLst/>
          </a:prstGeom>
          <a:ln w="200025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809876" y="500311"/>
            <a:ext cx="4441996" cy="154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415"/>
              </a:lnSpc>
              <a:spcBef>
                <a:spcPct val="0"/>
              </a:spcBef>
            </a:pPr>
            <a:r>
              <a:rPr lang="en-US" sz="9699" spc="581">
                <a:solidFill>
                  <a:srgbClr val="EDEDED"/>
                </a:solidFill>
                <a:latin typeface="Tlab 돋움 미디움 Bold"/>
              </a:rPr>
              <a:t>04</a:t>
            </a:r>
          </a:p>
        </p:txBody>
      </p:sp>
      <p:sp>
        <p:nvSpPr>
          <p:cNvPr id="5" name="AutoShape 5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3900" y="3104112"/>
            <a:ext cx="7155303" cy="4078777"/>
          </a:xfrm>
          <a:custGeom>
            <a:avLst/>
            <a:gdLst/>
            <a:ahLst/>
            <a:cxnLst/>
            <a:rect l="l" t="t" r="r" b="b"/>
            <a:pathLst>
              <a:path w="7155303" h="4078777">
                <a:moveTo>
                  <a:pt x="0" y="0"/>
                </a:moveTo>
                <a:lnTo>
                  <a:pt x="7155303" y="0"/>
                </a:lnTo>
                <a:lnTo>
                  <a:pt x="7155303" y="4078776"/>
                </a:lnTo>
                <a:lnTo>
                  <a:pt x="0" y="40787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278460" y="2291722"/>
            <a:ext cx="6806032" cy="6627287"/>
          </a:xfrm>
          <a:custGeom>
            <a:avLst/>
            <a:gdLst/>
            <a:ahLst/>
            <a:cxnLst/>
            <a:rect l="l" t="t" r="r" b="b"/>
            <a:pathLst>
              <a:path w="6806032" h="6627287">
                <a:moveTo>
                  <a:pt x="0" y="0"/>
                </a:moveTo>
                <a:lnTo>
                  <a:pt x="6806031" y="0"/>
                </a:lnTo>
                <a:lnTo>
                  <a:pt x="6806031" y="6627288"/>
                </a:lnTo>
                <a:lnTo>
                  <a:pt x="0" y="6627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 설계 -&gt; 메인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15195" y="1545940"/>
            <a:ext cx="3960000" cy="7920000"/>
          </a:xfrm>
          <a:custGeom>
            <a:avLst/>
            <a:gdLst/>
            <a:ahLst/>
            <a:cxnLst/>
            <a:rect l="l" t="t" r="r" b="b"/>
            <a:pathLst>
              <a:path w="3873650" h="8036972">
                <a:moveTo>
                  <a:pt x="0" y="0"/>
                </a:moveTo>
                <a:lnTo>
                  <a:pt x="3873650" y="0"/>
                </a:lnTo>
                <a:lnTo>
                  <a:pt x="3873650" y="8036972"/>
                </a:lnTo>
                <a:lnTo>
                  <a:pt x="0" y="8036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0985" t="-19171" r="-140543" b="-1874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81132" y="1545940"/>
            <a:ext cx="3960000" cy="7920000"/>
          </a:xfrm>
          <a:custGeom>
            <a:avLst/>
            <a:gdLst/>
            <a:ahLst/>
            <a:cxnLst/>
            <a:rect l="l" t="t" r="r" b="b"/>
            <a:pathLst>
              <a:path w="3864763" h="8036972">
                <a:moveTo>
                  <a:pt x="0" y="0"/>
                </a:moveTo>
                <a:lnTo>
                  <a:pt x="3864763" y="0"/>
                </a:lnTo>
                <a:lnTo>
                  <a:pt x="3864763" y="8036972"/>
                </a:lnTo>
                <a:lnTo>
                  <a:pt x="0" y="80369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2055" t="-19425" r="-141167" b="-1878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 설계 -&gt; 메인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444136" y="2045698"/>
            <a:ext cx="6865042" cy="7329276"/>
          </a:xfrm>
          <a:custGeom>
            <a:avLst/>
            <a:gdLst/>
            <a:ahLst/>
            <a:cxnLst/>
            <a:rect l="l" t="t" r="r" b="b"/>
            <a:pathLst>
              <a:path w="6865042" h="7329276">
                <a:moveTo>
                  <a:pt x="0" y="0"/>
                </a:moveTo>
                <a:lnTo>
                  <a:pt x="6865041" y="0"/>
                </a:lnTo>
                <a:lnTo>
                  <a:pt x="6865041" y="7329276"/>
                </a:lnTo>
                <a:lnTo>
                  <a:pt x="0" y="7329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99189" y="2023232"/>
            <a:ext cx="1627556" cy="7351742"/>
          </a:xfrm>
          <a:custGeom>
            <a:avLst/>
            <a:gdLst/>
            <a:ahLst/>
            <a:cxnLst/>
            <a:rect l="l" t="t" r="r" b="b"/>
            <a:pathLst>
              <a:path w="1627556" h="7351742">
                <a:moveTo>
                  <a:pt x="0" y="0"/>
                </a:moveTo>
                <a:lnTo>
                  <a:pt x="1627555" y="0"/>
                </a:lnTo>
                <a:lnTo>
                  <a:pt x="1627555" y="7351742"/>
                </a:lnTo>
                <a:lnTo>
                  <a:pt x="0" y="73517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 설계 -&gt; 검색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86185" y="1821922"/>
            <a:ext cx="3888897" cy="8049020"/>
          </a:xfrm>
          <a:custGeom>
            <a:avLst/>
            <a:gdLst/>
            <a:ahLst/>
            <a:cxnLst/>
            <a:rect l="l" t="t" r="r" b="b"/>
            <a:pathLst>
              <a:path w="3888897" h="8049020">
                <a:moveTo>
                  <a:pt x="0" y="0"/>
                </a:moveTo>
                <a:lnTo>
                  <a:pt x="3888896" y="0"/>
                </a:lnTo>
                <a:lnTo>
                  <a:pt x="3888896" y="8049020"/>
                </a:lnTo>
                <a:lnTo>
                  <a:pt x="0" y="8049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9750" t="-18838" r="-138436" b="-1820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37009" y="1871619"/>
            <a:ext cx="3812884" cy="7944598"/>
          </a:xfrm>
          <a:custGeom>
            <a:avLst/>
            <a:gdLst/>
            <a:ahLst/>
            <a:cxnLst/>
            <a:rect l="l" t="t" r="r" b="b"/>
            <a:pathLst>
              <a:path w="3812884" h="7944598">
                <a:moveTo>
                  <a:pt x="0" y="0"/>
                </a:moveTo>
                <a:lnTo>
                  <a:pt x="3812884" y="0"/>
                </a:lnTo>
                <a:lnTo>
                  <a:pt x="3812884" y="7944598"/>
                </a:lnTo>
                <a:lnTo>
                  <a:pt x="0" y="7944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0985" t="-18665" r="-140543" b="-186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83665" y="1821922"/>
            <a:ext cx="3824236" cy="8022261"/>
          </a:xfrm>
          <a:custGeom>
            <a:avLst/>
            <a:gdLst/>
            <a:ahLst/>
            <a:cxnLst/>
            <a:rect l="l" t="t" r="r" b="b"/>
            <a:pathLst>
              <a:path w="3824236" h="8022261">
                <a:moveTo>
                  <a:pt x="0" y="0"/>
                </a:moveTo>
                <a:lnTo>
                  <a:pt x="3824236" y="0"/>
                </a:lnTo>
                <a:lnTo>
                  <a:pt x="3824236" y="8022261"/>
                </a:lnTo>
                <a:lnTo>
                  <a:pt x="0" y="80222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3134" t="-18918" r="-141797" b="-1870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 설계 -&gt; 검색</a:t>
            </a:r>
          </a:p>
        </p:txBody>
      </p:sp>
      <p:sp>
        <p:nvSpPr>
          <p:cNvPr id="7" name="Freeform 4"/>
          <p:cNvSpPr/>
          <p:nvPr/>
        </p:nvSpPr>
        <p:spPr>
          <a:xfrm>
            <a:off x="1764718" y="1821922"/>
            <a:ext cx="3812884" cy="7944598"/>
          </a:xfrm>
          <a:custGeom>
            <a:avLst/>
            <a:gdLst/>
            <a:ahLst/>
            <a:cxnLst/>
            <a:rect l="l" t="t" r="r" b="b"/>
            <a:pathLst>
              <a:path w="3812884" h="7944598">
                <a:moveTo>
                  <a:pt x="0" y="0"/>
                </a:moveTo>
                <a:lnTo>
                  <a:pt x="3812884" y="0"/>
                </a:lnTo>
                <a:lnTo>
                  <a:pt x="3812884" y="7944598"/>
                </a:lnTo>
                <a:lnTo>
                  <a:pt x="0" y="7944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0985" t="-18665" r="-140543" b="-18665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4000" y="1683327"/>
            <a:ext cx="3960000" cy="7920000"/>
          </a:xfrm>
          <a:custGeom>
            <a:avLst/>
            <a:gdLst/>
            <a:ahLst/>
            <a:cxnLst/>
            <a:rect l="l" t="t" r="r" b="b"/>
            <a:pathLst>
              <a:path w="3624580" h="7427022">
                <a:moveTo>
                  <a:pt x="0" y="0"/>
                </a:moveTo>
                <a:lnTo>
                  <a:pt x="3624581" y="0"/>
                </a:lnTo>
                <a:lnTo>
                  <a:pt x="3624581" y="7427022"/>
                </a:lnTo>
                <a:lnTo>
                  <a:pt x="0" y="7427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4483" t="-17868" r="-134483" b="-1718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81800" y="1683327"/>
            <a:ext cx="3960000" cy="7920000"/>
          </a:xfrm>
          <a:custGeom>
            <a:avLst/>
            <a:gdLst/>
            <a:ahLst/>
            <a:cxnLst/>
            <a:rect l="l" t="t" r="r" b="b"/>
            <a:pathLst>
              <a:path w="2212656" h="4535441">
                <a:moveTo>
                  <a:pt x="0" y="0"/>
                </a:moveTo>
                <a:lnTo>
                  <a:pt x="2212656" y="0"/>
                </a:lnTo>
                <a:lnTo>
                  <a:pt x="2212656" y="4535440"/>
                </a:lnTo>
                <a:lnTo>
                  <a:pt x="0" y="4535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7118" t="-18465" r="-137118" b="-184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039600" y="1683327"/>
            <a:ext cx="3960000" cy="7920000"/>
          </a:xfrm>
          <a:custGeom>
            <a:avLst/>
            <a:gdLst/>
            <a:ahLst/>
            <a:cxnLst/>
            <a:rect l="l" t="t" r="r" b="b"/>
            <a:pathLst>
              <a:path w="2196854" h="4535441">
                <a:moveTo>
                  <a:pt x="0" y="0"/>
                </a:moveTo>
                <a:lnTo>
                  <a:pt x="2196854" y="0"/>
                </a:lnTo>
                <a:lnTo>
                  <a:pt x="2196854" y="4535440"/>
                </a:lnTo>
                <a:lnTo>
                  <a:pt x="0" y="4535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8105" t="-18465" r="-138824" b="-1846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 설계 -&gt; 검색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97730" y="1562100"/>
            <a:ext cx="3960000" cy="7920000"/>
          </a:xfrm>
          <a:custGeom>
            <a:avLst/>
            <a:gdLst/>
            <a:ahLst/>
            <a:cxnLst/>
            <a:rect l="l" t="t" r="r" b="b"/>
            <a:pathLst>
              <a:path w="2181052" h="4535441">
                <a:moveTo>
                  <a:pt x="0" y="0"/>
                </a:moveTo>
                <a:lnTo>
                  <a:pt x="2181053" y="0"/>
                </a:lnTo>
                <a:lnTo>
                  <a:pt x="2181053" y="4535441"/>
                </a:lnTo>
                <a:lnTo>
                  <a:pt x="0" y="45354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0554" t="-18465" r="-139105" b="-184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61565" y="1562100"/>
            <a:ext cx="3960000" cy="7920000"/>
          </a:xfrm>
          <a:custGeom>
            <a:avLst/>
            <a:gdLst/>
            <a:ahLst/>
            <a:cxnLst/>
            <a:rect l="l" t="t" r="r" b="b"/>
            <a:pathLst>
              <a:path w="2228458" h="4503837">
                <a:moveTo>
                  <a:pt x="0" y="0"/>
                </a:moveTo>
                <a:lnTo>
                  <a:pt x="2228458" y="0"/>
                </a:lnTo>
                <a:lnTo>
                  <a:pt x="2228458" y="4503837"/>
                </a:lnTo>
                <a:lnTo>
                  <a:pt x="0" y="4503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6146" t="-19296" r="-135437" b="-1859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 설계 -&gt; 검색</a:t>
            </a:r>
          </a:p>
        </p:txBody>
      </p:sp>
      <p:sp>
        <p:nvSpPr>
          <p:cNvPr id="6" name="Freeform 6"/>
          <p:cNvSpPr/>
          <p:nvPr/>
        </p:nvSpPr>
        <p:spPr>
          <a:xfrm>
            <a:off x="12725400" y="1443146"/>
            <a:ext cx="3960000" cy="7920000"/>
          </a:xfrm>
          <a:custGeom>
            <a:avLst/>
            <a:gdLst/>
            <a:ahLst/>
            <a:cxnLst/>
            <a:rect l="l" t="t" r="r" b="b"/>
            <a:pathLst>
              <a:path w="2165250" h="4535441">
                <a:moveTo>
                  <a:pt x="0" y="0"/>
                </a:moveTo>
                <a:lnTo>
                  <a:pt x="2165251" y="0"/>
                </a:lnTo>
                <a:lnTo>
                  <a:pt x="2165251" y="4535441"/>
                </a:lnTo>
                <a:lnTo>
                  <a:pt x="0" y="45354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1580" t="-18465" r="-140850" b="-18465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5188" y="2040703"/>
            <a:ext cx="1262134" cy="7217597"/>
          </a:xfrm>
          <a:custGeom>
            <a:avLst/>
            <a:gdLst/>
            <a:ahLst/>
            <a:cxnLst/>
            <a:rect l="l" t="t" r="r" b="b"/>
            <a:pathLst>
              <a:path w="1262134" h="7217597">
                <a:moveTo>
                  <a:pt x="0" y="0"/>
                </a:moveTo>
                <a:lnTo>
                  <a:pt x="1262135" y="0"/>
                </a:lnTo>
                <a:lnTo>
                  <a:pt x="1262135" y="7217597"/>
                </a:lnTo>
                <a:lnTo>
                  <a:pt x="0" y="7217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66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19185" y="1990258"/>
            <a:ext cx="3391147" cy="6831138"/>
          </a:xfrm>
          <a:custGeom>
            <a:avLst/>
            <a:gdLst/>
            <a:ahLst/>
            <a:cxnLst/>
            <a:rect l="l" t="t" r="r" b="b"/>
            <a:pathLst>
              <a:path w="3391147" h="6831138">
                <a:moveTo>
                  <a:pt x="0" y="0"/>
                </a:moveTo>
                <a:lnTo>
                  <a:pt x="3391147" y="0"/>
                </a:lnTo>
                <a:lnTo>
                  <a:pt x="3391147" y="6831138"/>
                </a:lnTo>
                <a:lnTo>
                  <a:pt x="0" y="68311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0792" t="-18012" r="-133427" b="-1759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44852" y="1990258"/>
            <a:ext cx="3571316" cy="6901022"/>
          </a:xfrm>
          <a:custGeom>
            <a:avLst/>
            <a:gdLst/>
            <a:ahLst/>
            <a:cxnLst/>
            <a:rect l="l" t="t" r="r" b="b"/>
            <a:pathLst>
              <a:path w="3571316" h="6901022">
                <a:moveTo>
                  <a:pt x="0" y="0"/>
                </a:moveTo>
                <a:lnTo>
                  <a:pt x="3571316" y="0"/>
                </a:lnTo>
                <a:lnTo>
                  <a:pt x="3571316" y="6901022"/>
                </a:lnTo>
                <a:lnTo>
                  <a:pt x="0" y="69010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6009" t="-17974" r="-122643" b="-1734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74133" y="1990258"/>
            <a:ext cx="3401260" cy="6932028"/>
          </a:xfrm>
          <a:custGeom>
            <a:avLst/>
            <a:gdLst/>
            <a:ahLst/>
            <a:cxnLst/>
            <a:rect l="l" t="t" r="r" b="b"/>
            <a:pathLst>
              <a:path w="3401260" h="6932028">
                <a:moveTo>
                  <a:pt x="0" y="0"/>
                </a:moveTo>
                <a:lnTo>
                  <a:pt x="3401260" y="0"/>
                </a:lnTo>
                <a:lnTo>
                  <a:pt x="3401260" y="6932028"/>
                </a:lnTo>
                <a:lnTo>
                  <a:pt x="0" y="69320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3183" t="-17593" r="-135317" b="-1801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613349" y="1990258"/>
            <a:ext cx="3257766" cy="6831138"/>
          </a:xfrm>
          <a:custGeom>
            <a:avLst/>
            <a:gdLst/>
            <a:ahLst/>
            <a:cxnLst/>
            <a:rect l="l" t="t" r="r" b="b"/>
            <a:pathLst>
              <a:path w="3257766" h="6831138">
                <a:moveTo>
                  <a:pt x="0" y="0"/>
                </a:moveTo>
                <a:lnTo>
                  <a:pt x="3257766" y="0"/>
                </a:lnTo>
                <a:lnTo>
                  <a:pt x="3257766" y="6831138"/>
                </a:lnTo>
                <a:lnTo>
                  <a:pt x="0" y="68311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0985" t="-18337" r="-140543" b="-1812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 설계 -&gt; 식당 정보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9876" y="500311"/>
            <a:ext cx="4441996" cy="154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415"/>
              </a:lnSpc>
              <a:spcBef>
                <a:spcPct val="0"/>
              </a:spcBef>
            </a:pPr>
            <a:r>
              <a:rPr lang="en-US" sz="9699" u="none" spc="581">
                <a:solidFill>
                  <a:srgbClr val="F45323"/>
                </a:solidFill>
                <a:ea typeface="Tlab 돋움 미디움 Bold"/>
              </a:rPr>
              <a:t>목차</a:t>
            </a:r>
          </a:p>
        </p:txBody>
      </p:sp>
      <p:sp>
        <p:nvSpPr>
          <p:cNvPr id="3" name="AutoShape 3"/>
          <p:cNvSpPr/>
          <p:nvPr/>
        </p:nvSpPr>
        <p:spPr>
          <a:xfrm>
            <a:off x="3772637" y="-218428"/>
            <a:ext cx="0" cy="10723856"/>
          </a:xfrm>
          <a:prstGeom prst="line">
            <a:avLst/>
          </a:prstGeom>
          <a:ln w="38100" cap="flat">
            <a:solidFill>
              <a:srgbClr val="F4532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F4532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F4532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5668156" y="2035588"/>
            <a:ext cx="5733152" cy="5963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1"/>
              </a:lnSpc>
            </a:pPr>
            <a:r>
              <a:rPr lang="en-US" sz="3599" dirty="0" err="1">
                <a:solidFill>
                  <a:srgbClr val="000000"/>
                </a:solidFill>
                <a:ea typeface="Tlab 돋움 미디움"/>
              </a:rPr>
              <a:t>프로젝트</a:t>
            </a:r>
            <a:r>
              <a:rPr lang="en-US" sz="3599" dirty="0">
                <a:solidFill>
                  <a:srgbClr val="000000"/>
                </a:solidFill>
                <a:ea typeface="Tlab 돋움 미디움"/>
              </a:rPr>
              <a:t> 팀 </a:t>
            </a:r>
            <a:r>
              <a:rPr lang="en-US" sz="3599" dirty="0" err="1">
                <a:solidFill>
                  <a:srgbClr val="000000"/>
                </a:solidFill>
                <a:ea typeface="Tlab 돋움 미디움"/>
              </a:rPr>
              <a:t>구성</a:t>
            </a:r>
            <a:r>
              <a:rPr lang="en-US" sz="3599" dirty="0">
                <a:solidFill>
                  <a:srgbClr val="000000"/>
                </a:solidFill>
                <a:ea typeface="Tlab 돋움 미디움"/>
              </a:rPr>
              <a:t> 및 </a:t>
            </a:r>
            <a:r>
              <a:rPr lang="en-US" sz="3599" dirty="0" err="1">
                <a:solidFill>
                  <a:srgbClr val="000000"/>
                </a:solidFill>
                <a:ea typeface="Tlab 돋움 미디움"/>
              </a:rPr>
              <a:t>역할</a:t>
            </a:r>
            <a:endParaRPr lang="en-US" sz="3599" dirty="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5291"/>
              </a:lnSpc>
            </a:pPr>
            <a:endParaRPr lang="en-US" sz="3599" dirty="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5291"/>
              </a:lnSpc>
            </a:pPr>
            <a:r>
              <a:rPr lang="en-US" sz="3599" dirty="0" err="1" smtClean="0">
                <a:solidFill>
                  <a:srgbClr val="000000"/>
                </a:solidFill>
                <a:ea typeface="Tlab 돋움 미디움"/>
              </a:rPr>
              <a:t>프로젝트</a:t>
            </a:r>
            <a:r>
              <a:rPr lang="en-US" sz="3599" dirty="0" smtClean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sz="3599" dirty="0" err="1" smtClean="0">
                <a:solidFill>
                  <a:srgbClr val="000000"/>
                </a:solidFill>
                <a:ea typeface="Tlab 돋움 미디움"/>
              </a:rPr>
              <a:t>소개</a:t>
            </a:r>
            <a:endParaRPr lang="en-US" sz="3599" dirty="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5291"/>
              </a:lnSpc>
            </a:pPr>
            <a:endParaRPr lang="en-US" sz="3599" dirty="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5291"/>
              </a:lnSpc>
            </a:pPr>
            <a:r>
              <a:rPr lang="en-US" sz="3599" dirty="0" err="1">
                <a:solidFill>
                  <a:srgbClr val="000000"/>
                </a:solidFill>
                <a:ea typeface="Tlab 돋움 미디움"/>
              </a:rPr>
              <a:t>메뉴</a:t>
            </a:r>
            <a:r>
              <a:rPr lang="en-US" sz="3599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sz="3599" dirty="0" err="1">
                <a:solidFill>
                  <a:srgbClr val="000000"/>
                </a:solidFill>
                <a:ea typeface="Tlab 돋움 미디움"/>
              </a:rPr>
              <a:t>구조</a:t>
            </a:r>
            <a:endParaRPr lang="en-US" sz="3599" dirty="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5291"/>
              </a:lnSpc>
            </a:pPr>
            <a:endParaRPr lang="en-US" sz="3599" dirty="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5291"/>
              </a:lnSpc>
            </a:pPr>
            <a:r>
              <a:rPr lang="en-US" sz="3599" dirty="0" err="1">
                <a:solidFill>
                  <a:srgbClr val="000000"/>
                </a:solidFill>
                <a:ea typeface="Tlab 돋움 미디움"/>
              </a:rPr>
              <a:t>화면</a:t>
            </a:r>
            <a:r>
              <a:rPr lang="en-US" sz="3599" dirty="0">
                <a:solidFill>
                  <a:srgbClr val="000000"/>
                </a:solidFill>
                <a:ea typeface="Tlab 돋움 미디움"/>
              </a:rPr>
              <a:t> </a:t>
            </a:r>
            <a:r>
              <a:rPr lang="en-US" sz="3599" dirty="0" err="1">
                <a:solidFill>
                  <a:srgbClr val="000000"/>
                </a:solidFill>
                <a:ea typeface="Tlab 돋움 미디움"/>
              </a:rPr>
              <a:t>설계</a:t>
            </a:r>
            <a:endParaRPr lang="en-US" sz="3599" dirty="0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5291"/>
              </a:lnSpc>
            </a:pPr>
            <a:endParaRPr lang="en-US" sz="3599" dirty="0">
              <a:solidFill>
                <a:srgbClr val="000000"/>
              </a:solidFill>
              <a:ea typeface="Tlab 돋움 미디움"/>
            </a:endParaRPr>
          </a:p>
          <a:p>
            <a:pPr algn="l">
              <a:lnSpc>
                <a:spcPts val="5291"/>
              </a:lnSpc>
            </a:pPr>
            <a:r>
              <a:rPr lang="en-US" sz="3599" dirty="0">
                <a:solidFill>
                  <a:srgbClr val="000000"/>
                </a:solidFill>
                <a:latin typeface="Tlab 돋움 미디움"/>
                <a:ea typeface="Tlab 돋움 미디움"/>
              </a:rPr>
              <a:t>DB </a:t>
            </a:r>
            <a:r>
              <a:rPr lang="en-US" sz="3599" dirty="0" err="1">
                <a:solidFill>
                  <a:srgbClr val="000000"/>
                </a:solidFill>
                <a:latin typeface="Tlab 돋움 미디움"/>
                <a:ea typeface="Tlab 돋움 미디움"/>
              </a:rPr>
              <a:t>설계</a:t>
            </a:r>
            <a:endParaRPr lang="en-US" sz="3599" dirty="0">
              <a:solidFill>
                <a:srgbClr val="000000"/>
              </a:solidFill>
              <a:latin typeface="Tlab 돋움 미디움"/>
              <a:ea typeface="Tlab 돋움 미디움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428622" y="1629728"/>
            <a:ext cx="1364387" cy="6694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40"/>
              </a:lnSpc>
            </a:pPr>
            <a:r>
              <a:rPr lang="en-US" sz="6000">
                <a:solidFill>
                  <a:srgbClr val="F45323"/>
                </a:solidFill>
                <a:latin typeface="Tlab 돋움 미디움 Bold"/>
              </a:rPr>
              <a:t>01</a:t>
            </a:r>
          </a:p>
          <a:p>
            <a:pPr>
              <a:lnSpc>
                <a:spcPts val="10740"/>
              </a:lnSpc>
            </a:pPr>
            <a:r>
              <a:rPr lang="en-US" sz="6000">
                <a:solidFill>
                  <a:srgbClr val="F45323"/>
                </a:solidFill>
                <a:latin typeface="Tlab 돋움 미디움 Bold"/>
              </a:rPr>
              <a:t>02</a:t>
            </a:r>
          </a:p>
          <a:p>
            <a:pPr>
              <a:lnSpc>
                <a:spcPts val="10740"/>
              </a:lnSpc>
            </a:pPr>
            <a:r>
              <a:rPr lang="en-US" sz="6000">
                <a:solidFill>
                  <a:srgbClr val="F45323"/>
                </a:solidFill>
                <a:latin typeface="Tlab 돋움 미디움 Bold"/>
              </a:rPr>
              <a:t>03</a:t>
            </a:r>
          </a:p>
          <a:p>
            <a:pPr>
              <a:lnSpc>
                <a:spcPts val="10740"/>
              </a:lnSpc>
            </a:pPr>
            <a:r>
              <a:rPr lang="en-US" sz="6000">
                <a:solidFill>
                  <a:srgbClr val="F45323"/>
                </a:solidFill>
                <a:latin typeface="Tlab 돋움 미디움 Bold"/>
              </a:rPr>
              <a:t>04</a:t>
            </a:r>
          </a:p>
          <a:p>
            <a:pPr algn="l">
              <a:lnSpc>
                <a:spcPts val="10740"/>
              </a:lnSpc>
            </a:pPr>
            <a:r>
              <a:rPr lang="en-US" sz="6000">
                <a:solidFill>
                  <a:srgbClr val="F45323"/>
                </a:solidFill>
                <a:latin typeface="Tlab 돋움 미디움 Bold"/>
              </a:rPr>
              <a:t>05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38143" y="1629728"/>
            <a:ext cx="1364387" cy="6694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40"/>
              </a:lnSpc>
            </a:pPr>
            <a:r>
              <a:rPr lang="en-US" sz="6000">
                <a:solidFill>
                  <a:srgbClr val="F45323"/>
                </a:solidFill>
                <a:latin typeface="Tlab 돋움 미디움 Bold"/>
              </a:rPr>
              <a:t>06</a:t>
            </a:r>
          </a:p>
          <a:p>
            <a:pPr>
              <a:lnSpc>
                <a:spcPts val="10740"/>
              </a:lnSpc>
            </a:pPr>
            <a:r>
              <a:rPr lang="en-US" sz="6000">
                <a:solidFill>
                  <a:srgbClr val="F45323"/>
                </a:solidFill>
                <a:latin typeface="Tlab 돋움 미디움 Bold"/>
              </a:rPr>
              <a:t>07</a:t>
            </a:r>
          </a:p>
          <a:p>
            <a:pPr>
              <a:lnSpc>
                <a:spcPts val="10740"/>
              </a:lnSpc>
            </a:pPr>
            <a:r>
              <a:rPr lang="en-US" sz="6000">
                <a:solidFill>
                  <a:srgbClr val="F45323"/>
                </a:solidFill>
                <a:latin typeface="Tlab 돋움 미디움 Bold"/>
              </a:rPr>
              <a:t>08</a:t>
            </a:r>
          </a:p>
          <a:p>
            <a:pPr>
              <a:lnSpc>
                <a:spcPts val="10740"/>
              </a:lnSpc>
            </a:pPr>
            <a:r>
              <a:rPr lang="en-US" sz="6000">
                <a:solidFill>
                  <a:srgbClr val="F45323"/>
                </a:solidFill>
                <a:latin typeface="Tlab 돋움 미디움 Bold"/>
              </a:rPr>
              <a:t>09</a:t>
            </a:r>
          </a:p>
          <a:p>
            <a:pPr algn="l">
              <a:lnSpc>
                <a:spcPts val="10740"/>
              </a:lnSpc>
            </a:pPr>
            <a:r>
              <a:rPr lang="en-US" sz="6000">
                <a:solidFill>
                  <a:srgbClr val="F45323"/>
                </a:solidFill>
                <a:latin typeface="Tlab 돋움 미디움 Bold"/>
              </a:rPr>
              <a:t>10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40656" y="2035588"/>
            <a:ext cx="5733152" cy="5963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91"/>
              </a:lnSpc>
            </a:pPr>
            <a:r>
              <a:rPr lang="en-US" sz="3599">
                <a:solidFill>
                  <a:srgbClr val="000000"/>
                </a:solidFill>
                <a:ea typeface="Tlab 돋움 미디움"/>
              </a:rPr>
              <a:t>프로젝트 수행 절차</a:t>
            </a:r>
          </a:p>
          <a:p>
            <a:pPr>
              <a:lnSpc>
                <a:spcPts val="5291"/>
              </a:lnSpc>
            </a:pPr>
            <a:endParaRPr lang="en-US" sz="3599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5291"/>
              </a:lnSpc>
            </a:pPr>
            <a:r>
              <a:rPr lang="en-US" sz="3599">
                <a:solidFill>
                  <a:srgbClr val="000000"/>
                </a:solidFill>
                <a:ea typeface="Tlab 돋움 미디움"/>
              </a:rPr>
              <a:t>기능 구현</a:t>
            </a:r>
          </a:p>
          <a:p>
            <a:pPr>
              <a:lnSpc>
                <a:spcPts val="5291"/>
              </a:lnSpc>
            </a:pPr>
            <a:endParaRPr lang="en-US" sz="3599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5291"/>
              </a:lnSpc>
            </a:pPr>
            <a:r>
              <a:rPr lang="en-US" sz="3599">
                <a:solidFill>
                  <a:srgbClr val="000000"/>
                </a:solidFill>
                <a:ea typeface="Tlab 돋움 미디움"/>
              </a:rPr>
              <a:t>시연</a:t>
            </a:r>
          </a:p>
          <a:p>
            <a:pPr>
              <a:lnSpc>
                <a:spcPts val="5291"/>
              </a:lnSpc>
            </a:pPr>
            <a:endParaRPr lang="en-US" sz="3599">
              <a:solidFill>
                <a:srgbClr val="000000"/>
              </a:solidFill>
              <a:ea typeface="Tlab 돋움 미디움"/>
            </a:endParaRPr>
          </a:p>
          <a:p>
            <a:pPr>
              <a:lnSpc>
                <a:spcPts val="5291"/>
              </a:lnSpc>
            </a:pPr>
            <a:r>
              <a:rPr lang="en-US" sz="3599">
                <a:solidFill>
                  <a:srgbClr val="000000"/>
                </a:solidFill>
                <a:ea typeface="Tlab 돋움 미디움"/>
              </a:rPr>
              <a:t>자체 평가 의견</a:t>
            </a:r>
          </a:p>
          <a:p>
            <a:pPr>
              <a:lnSpc>
                <a:spcPts val="5291"/>
              </a:lnSpc>
            </a:pPr>
            <a:endParaRPr lang="en-US" sz="3599">
              <a:solidFill>
                <a:srgbClr val="000000"/>
              </a:solidFill>
              <a:ea typeface="Tlab 돋움 미디움"/>
            </a:endParaRPr>
          </a:p>
          <a:p>
            <a:pPr algn="l">
              <a:lnSpc>
                <a:spcPts val="5291"/>
              </a:lnSpc>
            </a:pPr>
            <a:r>
              <a:rPr lang="en-US" sz="3599">
                <a:solidFill>
                  <a:srgbClr val="000000"/>
                </a:solidFill>
                <a:latin typeface="Tlab 돋움 미디움"/>
              </a:rPr>
              <a:t>Q&amp;A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57400" y="637079"/>
            <a:ext cx="3539015" cy="9660312"/>
          </a:xfrm>
          <a:custGeom>
            <a:avLst/>
            <a:gdLst/>
            <a:ahLst/>
            <a:cxnLst/>
            <a:rect l="l" t="t" r="r" b="b"/>
            <a:pathLst>
              <a:path w="3539015" h="9660312">
                <a:moveTo>
                  <a:pt x="0" y="0"/>
                </a:moveTo>
                <a:lnTo>
                  <a:pt x="3539015" y="0"/>
                </a:lnTo>
                <a:lnTo>
                  <a:pt x="3539015" y="9660312"/>
                </a:lnTo>
                <a:lnTo>
                  <a:pt x="0" y="9660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2869" r="-13108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91400" y="1953650"/>
            <a:ext cx="3447387" cy="7027169"/>
          </a:xfrm>
          <a:custGeom>
            <a:avLst/>
            <a:gdLst/>
            <a:ahLst/>
            <a:cxnLst/>
            <a:rect l="l" t="t" r="r" b="b"/>
            <a:pathLst>
              <a:path w="3447387" h="7027169">
                <a:moveTo>
                  <a:pt x="0" y="0"/>
                </a:moveTo>
                <a:lnTo>
                  <a:pt x="3447387" y="0"/>
                </a:lnTo>
                <a:lnTo>
                  <a:pt x="3447387" y="7027169"/>
                </a:lnTo>
                <a:lnTo>
                  <a:pt x="0" y="7027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6052" t="-18798" r="-135621" b="-1795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47627" y="1922477"/>
            <a:ext cx="3358331" cy="7027169"/>
          </a:xfrm>
          <a:custGeom>
            <a:avLst/>
            <a:gdLst/>
            <a:ahLst/>
            <a:cxnLst/>
            <a:rect l="l" t="t" r="r" b="b"/>
            <a:pathLst>
              <a:path w="3358331" h="7027169">
                <a:moveTo>
                  <a:pt x="0" y="0"/>
                </a:moveTo>
                <a:lnTo>
                  <a:pt x="3358332" y="0"/>
                </a:lnTo>
                <a:lnTo>
                  <a:pt x="3358332" y="7027169"/>
                </a:lnTo>
                <a:lnTo>
                  <a:pt x="0" y="70271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0985" t="-18587" r="-140543" b="-1816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 설계 -&gt; 식당 정보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 설계 -&gt; 식당 정보</a:t>
            </a:r>
          </a:p>
        </p:txBody>
      </p:sp>
      <p:sp>
        <p:nvSpPr>
          <p:cNvPr id="3" name="Freeform 3"/>
          <p:cNvSpPr/>
          <p:nvPr/>
        </p:nvSpPr>
        <p:spPr>
          <a:xfrm>
            <a:off x="1447800" y="1802861"/>
            <a:ext cx="3960000" cy="7920000"/>
          </a:xfrm>
          <a:custGeom>
            <a:avLst/>
            <a:gdLst/>
            <a:ahLst/>
            <a:cxnLst/>
            <a:rect l="l" t="t" r="r" b="b"/>
            <a:pathLst>
              <a:path w="3425598" h="7075104">
                <a:moveTo>
                  <a:pt x="0" y="0"/>
                </a:moveTo>
                <a:lnTo>
                  <a:pt x="3425598" y="0"/>
                </a:lnTo>
                <a:lnTo>
                  <a:pt x="3425598" y="7075104"/>
                </a:lnTo>
                <a:lnTo>
                  <a:pt x="0" y="7075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9750" t="-18665" r="-138436" b="-1866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34200" y="1802861"/>
            <a:ext cx="3960000" cy="7920000"/>
          </a:xfrm>
          <a:custGeom>
            <a:avLst/>
            <a:gdLst/>
            <a:ahLst/>
            <a:cxnLst/>
            <a:rect l="l" t="t" r="r" b="b"/>
            <a:pathLst>
              <a:path w="2212656" h="4535441">
                <a:moveTo>
                  <a:pt x="0" y="0"/>
                </a:moveTo>
                <a:lnTo>
                  <a:pt x="2212656" y="0"/>
                </a:lnTo>
                <a:lnTo>
                  <a:pt x="2212656" y="4535440"/>
                </a:lnTo>
                <a:lnTo>
                  <a:pt x="0" y="4535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7118" t="-18814" r="-137118" b="-1811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20600" y="1802861"/>
            <a:ext cx="3960000" cy="7920000"/>
          </a:xfrm>
          <a:custGeom>
            <a:avLst/>
            <a:gdLst/>
            <a:ahLst/>
            <a:cxnLst/>
            <a:rect l="l" t="t" r="r" b="b"/>
            <a:pathLst>
              <a:path w="2165250" h="4535441">
                <a:moveTo>
                  <a:pt x="0" y="0"/>
                </a:moveTo>
                <a:lnTo>
                  <a:pt x="2165250" y="0"/>
                </a:lnTo>
                <a:lnTo>
                  <a:pt x="2165250" y="4535440"/>
                </a:lnTo>
                <a:lnTo>
                  <a:pt x="0" y="4535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1580" t="-18465" r="-140850" b="-18465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0201" y="1643724"/>
            <a:ext cx="6609766" cy="6537685"/>
          </a:xfrm>
          <a:custGeom>
            <a:avLst/>
            <a:gdLst/>
            <a:ahLst/>
            <a:cxnLst/>
            <a:rect l="l" t="t" r="r" b="b"/>
            <a:pathLst>
              <a:path w="6609766" h="6537685">
                <a:moveTo>
                  <a:pt x="0" y="0"/>
                </a:moveTo>
                <a:lnTo>
                  <a:pt x="6609766" y="0"/>
                </a:lnTo>
                <a:lnTo>
                  <a:pt x="6609766" y="6537686"/>
                </a:lnTo>
                <a:lnTo>
                  <a:pt x="0" y="6537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774159" y="1643724"/>
            <a:ext cx="3557760" cy="7265535"/>
          </a:xfrm>
          <a:custGeom>
            <a:avLst/>
            <a:gdLst/>
            <a:ahLst/>
            <a:cxnLst/>
            <a:rect l="l" t="t" r="r" b="b"/>
            <a:pathLst>
              <a:path w="3557760" h="7265535">
                <a:moveTo>
                  <a:pt x="0" y="0"/>
                </a:moveTo>
                <a:lnTo>
                  <a:pt x="3557760" y="0"/>
                </a:lnTo>
                <a:lnTo>
                  <a:pt x="3557760" y="7265535"/>
                </a:lnTo>
                <a:lnTo>
                  <a:pt x="0" y="7265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4317" t="-17691" r="-132616" b="-1706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50124" y="1693893"/>
            <a:ext cx="3461876" cy="7165196"/>
          </a:xfrm>
          <a:custGeom>
            <a:avLst/>
            <a:gdLst/>
            <a:ahLst/>
            <a:cxnLst/>
            <a:rect l="l" t="t" r="r" b="b"/>
            <a:pathLst>
              <a:path w="3461876" h="7165196">
                <a:moveTo>
                  <a:pt x="0" y="0"/>
                </a:moveTo>
                <a:lnTo>
                  <a:pt x="3461877" y="0"/>
                </a:lnTo>
                <a:lnTo>
                  <a:pt x="3461877" y="7165197"/>
                </a:lnTo>
                <a:lnTo>
                  <a:pt x="0" y="7165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9312" t="-19049" r="-138874" b="-1799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 설계 -&gt; 지도 및 예약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9633" y="1796078"/>
            <a:ext cx="3821276" cy="7462222"/>
          </a:xfrm>
          <a:custGeom>
            <a:avLst/>
            <a:gdLst/>
            <a:ahLst/>
            <a:cxnLst/>
            <a:rect l="l" t="t" r="r" b="b"/>
            <a:pathLst>
              <a:path w="3821276" h="7462222">
                <a:moveTo>
                  <a:pt x="0" y="0"/>
                </a:moveTo>
                <a:lnTo>
                  <a:pt x="3821276" y="0"/>
                </a:lnTo>
                <a:lnTo>
                  <a:pt x="3821276" y="7462222"/>
                </a:lnTo>
                <a:lnTo>
                  <a:pt x="0" y="7462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48878" y="1925835"/>
            <a:ext cx="3472103" cy="7202708"/>
          </a:xfrm>
          <a:custGeom>
            <a:avLst/>
            <a:gdLst/>
            <a:ahLst/>
            <a:cxnLst/>
            <a:rect l="l" t="t" r="r" b="b"/>
            <a:pathLst>
              <a:path w="3472103" h="7202708">
                <a:moveTo>
                  <a:pt x="0" y="0"/>
                </a:moveTo>
                <a:lnTo>
                  <a:pt x="3472103" y="0"/>
                </a:lnTo>
                <a:lnTo>
                  <a:pt x="3472103" y="7202708"/>
                </a:lnTo>
                <a:lnTo>
                  <a:pt x="0" y="7202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0805" t="-18665" r="-139045" b="-186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744059" y="1925835"/>
            <a:ext cx="3494794" cy="7202708"/>
          </a:xfrm>
          <a:custGeom>
            <a:avLst/>
            <a:gdLst/>
            <a:ahLst/>
            <a:cxnLst/>
            <a:rect l="l" t="t" r="r" b="b"/>
            <a:pathLst>
              <a:path w="3494794" h="7202708">
                <a:moveTo>
                  <a:pt x="0" y="0"/>
                </a:moveTo>
                <a:lnTo>
                  <a:pt x="3494794" y="0"/>
                </a:lnTo>
                <a:lnTo>
                  <a:pt x="3494794" y="7202708"/>
                </a:lnTo>
                <a:lnTo>
                  <a:pt x="0" y="72027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9750" t="-19130" r="-138436" b="-1849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 설계 -&gt; 지도 및 예약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31482" y="2127454"/>
            <a:ext cx="3540886" cy="7295827"/>
          </a:xfrm>
          <a:custGeom>
            <a:avLst/>
            <a:gdLst/>
            <a:ahLst/>
            <a:cxnLst/>
            <a:rect l="l" t="t" r="r" b="b"/>
            <a:pathLst>
              <a:path w="3540886" h="7295827">
                <a:moveTo>
                  <a:pt x="0" y="0"/>
                </a:moveTo>
                <a:lnTo>
                  <a:pt x="3540886" y="0"/>
                </a:lnTo>
                <a:lnTo>
                  <a:pt x="3540886" y="7295827"/>
                </a:lnTo>
                <a:lnTo>
                  <a:pt x="0" y="7295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7233" t="-18337" r="-137668" b="-1812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32788" y="2127454"/>
            <a:ext cx="3490431" cy="7353152"/>
          </a:xfrm>
          <a:custGeom>
            <a:avLst/>
            <a:gdLst/>
            <a:ahLst/>
            <a:cxnLst/>
            <a:rect l="l" t="t" r="r" b="b"/>
            <a:pathLst>
              <a:path w="3490431" h="7353152">
                <a:moveTo>
                  <a:pt x="0" y="0"/>
                </a:moveTo>
                <a:lnTo>
                  <a:pt x="3490431" y="0"/>
                </a:lnTo>
                <a:lnTo>
                  <a:pt x="3490431" y="7353152"/>
                </a:lnTo>
                <a:lnTo>
                  <a:pt x="0" y="7353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2688" t="-18838" r="-142243" b="-1820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83638" y="2127454"/>
            <a:ext cx="3508960" cy="7295827"/>
          </a:xfrm>
          <a:custGeom>
            <a:avLst/>
            <a:gdLst/>
            <a:ahLst/>
            <a:cxnLst/>
            <a:rect l="l" t="t" r="r" b="b"/>
            <a:pathLst>
              <a:path w="3508960" h="7295827">
                <a:moveTo>
                  <a:pt x="0" y="0"/>
                </a:moveTo>
                <a:lnTo>
                  <a:pt x="3508960" y="0"/>
                </a:lnTo>
                <a:lnTo>
                  <a:pt x="3508960" y="7295828"/>
                </a:lnTo>
                <a:lnTo>
                  <a:pt x="0" y="72958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1869" t="-18918" r="-139659" b="-1870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 설계 -&gt; 지도 및 예약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5188" y="1757043"/>
            <a:ext cx="3853060" cy="8098158"/>
          </a:xfrm>
          <a:custGeom>
            <a:avLst/>
            <a:gdLst/>
            <a:ahLst/>
            <a:cxnLst/>
            <a:rect l="l" t="t" r="r" b="b"/>
            <a:pathLst>
              <a:path w="3853060" h="8098158">
                <a:moveTo>
                  <a:pt x="0" y="0"/>
                </a:moveTo>
                <a:lnTo>
                  <a:pt x="3853060" y="0"/>
                </a:lnTo>
                <a:lnTo>
                  <a:pt x="3853060" y="8098157"/>
                </a:lnTo>
                <a:lnTo>
                  <a:pt x="0" y="80981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611" t="-18587" r="-141611" b="-1816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382500" y="1757043"/>
            <a:ext cx="3797018" cy="7911540"/>
          </a:xfrm>
          <a:custGeom>
            <a:avLst/>
            <a:gdLst/>
            <a:ahLst/>
            <a:cxnLst/>
            <a:rect l="l" t="t" r="r" b="b"/>
            <a:pathLst>
              <a:path w="3797018" h="7911540">
                <a:moveTo>
                  <a:pt x="0" y="0"/>
                </a:moveTo>
                <a:lnTo>
                  <a:pt x="3797018" y="0"/>
                </a:lnTo>
                <a:lnTo>
                  <a:pt x="3797018" y="7911540"/>
                </a:lnTo>
                <a:lnTo>
                  <a:pt x="0" y="79115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0985" t="-18665" r="-140543" b="-1866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 설계 -&gt; 지도 및 예약</a:t>
            </a:r>
          </a:p>
        </p:txBody>
      </p:sp>
      <p:sp>
        <p:nvSpPr>
          <p:cNvPr id="6" name="Freeform 6"/>
          <p:cNvSpPr/>
          <p:nvPr/>
        </p:nvSpPr>
        <p:spPr>
          <a:xfrm>
            <a:off x="6896545" y="1757043"/>
            <a:ext cx="3771455" cy="7911540"/>
          </a:xfrm>
          <a:custGeom>
            <a:avLst/>
            <a:gdLst/>
            <a:ahLst/>
            <a:cxnLst/>
            <a:rect l="l" t="t" r="r" b="b"/>
            <a:pathLst>
              <a:path w="3771455" h="7911540">
                <a:moveTo>
                  <a:pt x="0" y="0"/>
                </a:moveTo>
                <a:lnTo>
                  <a:pt x="3771455" y="0"/>
                </a:lnTo>
                <a:lnTo>
                  <a:pt x="3771455" y="7911540"/>
                </a:lnTo>
                <a:lnTo>
                  <a:pt x="0" y="79115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2688" t="-18918" r="-142243" b="-18705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0200" y="1714500"/>
            <a:ext cx="3960000" cy="7920000"/>
          </a:xfrm>
          <a:custGeom>
            <a:avLst/>
            <a:gdLst/>
            <a:ahLst/>
            <a:cxnLst/>
            <a:rect l="l" t="t" r="r" b="b"/>
            <a:pathLst>
              <a:path w="2181052" h="4519639">
                <a:moveTo>
                  <a:pt x="0" y="0"/>
                </a:moveTo>
                <a:lnTo>
                  <a:pt x="2181052" y="0"/>
                </a:lnTo>
                <a:lnTo>
                  <a:pt x="2181052" y="4519638"/>
                </a:lnTo>
                <a:lnTo>
                  <a:pt x="0" y="4519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9830" t="-19229" r="-139830" b="-1818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43800" y="1714500"/>
            <a:ext cx="3960000" cy="7920000"/>
          </a:xfrm>
          <a:custGeom>
            <a:avLst/>
            <a:gdLst/>
            <a:ahLst/>
            <a:cxnLst/>
            <a:rect l="l" t="t" r="r" b="b"/>
            <a:pathLst>
              <a:path w="2181052" h="4535441">
                <a:moveTo>
                  <a:pt x="0" y="0"/>
                </a:moveTo>
                <a:lnTo>
                  <a:pt x="2181052" y="0"/>
                </a:lnTo>
                <a:lnTo>
                  <a:pt x="2181052" y="4535441"/>
                </a:lnTo>
                <a:lnTo>
                  <a:pt x="0" y="45354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9830" t="-18814" r="-139830" b="-1811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487400" y="1714500"/>
            <a:ext cx="3960000" cy="7920000"/>
          </a:xfrm>
          <a:custGeom>
            <a:avLst/>
            <a:gdLst/>
            <a:ahLst/>
            <a:cxnLst/>
            <a:rect l="l" t="t" r="r" b="b"/>
            <a:pathLst>
              <a:path w="2196854" h="4535441">
                <a:moveTo>
                  <a:pt x="0" y="0"/>
                </a:moveTo>
                <a:lnTo>
                  <a:pt x="2196854" y="0"/>
                </a:lnTo>
                <a:lnTo>
                  <a:pt x="2196854" y="4535440"/>
                </a:lnTo>
                <a:lnTo>
                  <a:pt x="0" y="45354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8824" t="-18465" r="-138105" b="-1846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 설계 -&gt; 식당 정보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3862" y="2142906"/>
            <a:ext cx="7290152" cy="7008896"/>
          </a:xfrm>
          <a:custGeom>
            <a:avLst/>
            <a:gdLst/>
            <a:ahLst/>
            <a:cxnLst/>
            <a:rect l="l" t="t" r="r" b="b"/>
            <a:pathLst>
              <a:path w="7290152" h="7008896">
                <a:moveTo>
                  <a:pt x="0" y="0"/>
                </a:moveTo>
                <a:lnTo>
                  <a:pt x="7290152" y="0"/>
                </a:lnTo>
                <a:lnTo>
                  <a:pt x="7290152" y="7008896"/>
                </a:lnTo>
                <a:lnTo>
                  <a:pt x="0" y="7008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58469" y="172699"/>
            <a:ext cx="7171632" cy="6083143"/>
          </a:xfrm>
          <a:custGeom>
            <a:avLst/>
            <a:gdLst/>
            <a:ahLst/>
            <a:cxnLst/>
            <a:rect l="l" t="t" r="r" b="b"/>
            <a:pathLst>
              <a:path w="7171632" h="6083143">
                <a:moveTo>
                  <a:pt x="0" y="0"/>
                </a:moveTo>
                <a:lnTo>
                  <a:pt x="7171632" y="0"/>
                </a:lnTo>
                <a:lnTo>
                  <a:pt x="7171632" y="6083142"/>
                </a:lnTo>
                <a:lnTo>
                  <a:pt x="0" y="60831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151366" y="6513844"/>
            <a:ext cx="5985254" cy="3436624"/>
          </a:xfrm>
          <a:custGeom>
            <a:avLst/>
            <a:gdLst/>
            <a:ahLst/>
            <a:cxnLst/>
            <a:rect l="l" t="t" r="r" b="b"/>
            <a:pathLst>
              <a:path w="5985254" h="3436624">
                <a:moveTo>
                  <a:pt x="0" y="0"/>
                </a:moveTo>
                <a:lnTo>
                  <a:pt x="5985254" y="0"/>
                </a:lnTo>
                <a:lnTo>
                  <a:pt x="5985254" y="3436624"/>
                </a:lnTo>
                <a:lnTo>
                  <a:pt x="0" y="34366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10" r="-101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 설계 -&gt; 유저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5354" y="2091782"/>
            <a:ext cx="3625255" cy="7520413"/>
          </a:xfrm>
          <a:custGeom>
            <a:avLst/>
            <a:gdLst/>
            <a:ahLst/>
            <a:cxnLst/>
            <a:rect l="l" t="t" r="r" b="b"/>
            <a:pathLst>
              <a:path w="3625255" h="7520413">
                <a:moveTo>
                  <a:pt x="0" y="0"/>
                </a:moveTo>
                <a:lnTo>
                  <a:pt x="3625255" y="0"/>
                </a:lnTo>
                <a:lnTo>
                  <a:pt x="3625255" y="7520413"/>
                </a:lnTo>
                <a:lnTo>
                  <a:pt x="0" y="75204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9925" t="-18878" r="-139925" b="-1845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31347" y="2028800"/>
            <a:ext cx="3655616" cy="7583395"/>
          </a:xfrm>
          <a:custGeom>
            <a:avLst/>
            <a:gdLst/>
            <a:ahLst/>
            <a:cxnLst/>
            <a:rect l="l" t="t" r="r" b="b"/>
            <a:pathLst>
              <a:path w="3655616" h="7583395">
                <a:moveTo>
                  <a:pt x="0" y="0"/>
                </a:moveTo>
                <a:lnTo>
                  <a:pt x="3655616" y="0"/>
                </a:lnTo>
                <a:lnTo>
                  <a:pt x="3655616" y="7583395"/>
                </a:lnTo>
                <a:lnTo>
                  <a:pt x="0" y="75833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0805" t="-18665" r="-139045" b="-1866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53888" y="2028800"/>
            <a:ext cx="3662838" cy="7583395"/>
          </a:xfrm>
          <a:custGeom>
            <a:avLst/>
            <a:gdLst/>
            <a:ahLst/>
            <a:cxnLst/>
            <a:rect l="l" t="t" r="r" b="b"/>
            <a:pathLst>
              <a:path w="3662838" h="7583395">
                <a:moveTo>
                  <a:pt x="0" y="0"/>
                </a:moveTo>
                <a:lnTo>
                  <a:pt x="3662838" y="0"/>
                </a:lnTo>
                <a:lnTo>
                  <a:pt x="3662838" y="7583395"/>
                </a:lnTo>
                <a:lnTo>
                  <a:pt x="0" y="75833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0985" t="-19425" r="-140543" b="-1878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 설계 -&gt; 유저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66981" y="1745382"/>
            <a:ext cx="3613675" cy="7529523"/>
          </a:xfrm>
          <a:custGeom>
            <a:avLst/>
            <a:gdLst/>
            <a:ahLst/>
            <a:cxnLst/>
            <a:rect l="l" t="t" r="r" b="b"/>
            <a:pathLst>
              <a:path w="3613675" h="7529523">
                <a:moveTo>
                  <a:pt x="0" y="0"/>
                </a:moveTo>
                <a:lnTo>
                  <a:pt x="3613676" y="0"/>
                </a:lnTo>
                <a:lnTo>
                  <a:pt x="3613676" y="7529523"/>
                </a:lnTo>
                <a:lnTo>
                  <a:pt x="0" y="7529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0985" t="-18878" r="-140543" b="-1845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48724" y="1696834"/>
            <a:ext cx="3627558" cy="7542416"/>
          </a:xfrm>
          <a:custGeom>
            <a:avLst/>
            <a:gdLst/>
            <a:ahLst/>
            <a:cxnLst/>
            <a:rect l="l" t="t" r="r" b="b"/>
            <a:pathLst>
              <a:path w="3627558" h="7542416">
                <a:moveTo>
                  <a:pt x="0" y="0"/>
                </a:moveTo>
                <a:lnTo>
                  <a:pt x="3627557" y="0"/>
                </a:lnTo>
                <a:lnTo>
                  <a:pt x="3627557" y="7542416"/>
                </a:lnTo>
                <a:lnTo>
                  <a:pt x="0" y="7542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1427" t="-18705" r="-140101" b="-1891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197893" y="1745382"/>
            <a:ext cx="3661745" cy="7613499"/>
          </a:xfrm>
          <a:custGeom>
            <a:avLst/>
            <a:gdLst/>
            <a:ahLst/>
            <a:cxnLst/>
            <a:rect l="l" t="t" r="r" b="b"/>
            <a:pathLst>
              <a:path w="3661745" h="7613499">
                <a:moveTo>
                  <a:pt x="0" y="0"/>
                </a:moveTo>
                <a:lnTo>
                  <a:pt x="3661745" y="0"/>
                </a:lnTo>
                <a:lnTo>
                  <a:pt x="3661745" y="7613499"/>
                </a:lnTo>
                <a:lnTo>
                  <a:pt x="0" y="76134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1427" t="-19130" r="-140101" b="-1849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 설계 -&gt; 유저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5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90813" y="2420642"/>
            <a:ext cx="14706374" cy="495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94"/>
              </a:lnSpc>
            </a:pPr>
            <a:r>
              <a:rPr lang="en-US" sz="12465">
                <a:solidFill>
                  <a:srgbClr val="EDEDED"/>
                </a:solidFill>
                <a:ea typeface="Tlab 돋움 미디움 Bold"/>
              </a:rPr>
              <a:t>프로젝트 팀 구성 및 역할</a:t>
            </a:r>
          </a:p>
        </p:txBody>
      </p:sp>
      <p:sp>
        <p:nvSpPr>
          <p:cNvPr id="3" name="AutoShape 3"/>
          <p:cNvSpPr/>
          <p:nvPr/>
        </p:nvSpPr>
        <p:spPr>
          <a:xfrm>
            <a:off x="4704177" y="4919662"/>
            <a:ext cx="8879646" cy="0"/>
          </a:xfrm>
          <a:prstGeom prst="line">
            <a:avLst/>
          </a:prstGeom>
          <a:ln w="200025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4392430" y="7473666"/>
            <a:ext cx="9503139" cy="0"/>
          </a:xfrm>
          <a:prstGeom prst="line">
            <a:avLst/>
          </a:prstGeom>
          <a:ln w="200025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809876" y="500311"/>
            <a:ext cx="4441996" cy="154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415"/>
              </a:lnSpc>
              <a:spcBef>
                <a:spcPct val="0"/>
              </a:spcBef>
            </a:pPr>
            <a:r>
              <a:rPr lang="en-US" sz="9699" spc="581">
                <a:solidFill>
                  <a:srgbClr val="EDEDED"/>
                </a:solidFill>
                <a:latin typeface="Tlab 돋움 미디움 Bold"/>
              </a:rPr>
              <a:t>01</a:t>
            </a:r>
          </a:p>
        </p:txBody>
      </p:sp>
      <p:sp>
        <p:nvSpPr>
          <p:cNvPr id="6" name="AutoShape 6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59376" y="1845103"/>
            <a:ext cx="3960000" cy="7920000"/>
          </a:xfrm>
          <a:custGeom>
            <a:avLst/>
            <a:gdLst/>
            <a:ahLst/>
            <a:cxnLst/>
            <a:rect l="l" t="t" r="r" b="b"/>
            <a:pathLst>
              <a:path w="3829186" h="7996985">
                <a:moveTo>
                  <a:pt x="0" y="0"/>
                </a:moveTo>
                <a:lnTo>
                  <a:pt x="3829186" y="0"/>
                </a:lnTo>
                <a:lnTo>
                  <a:pt x="3829186" y="7996985"/>
                </a:lnTo>
                <a:lnTo>
                  <a:pt x="0" y="799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611" t="-19130" r="-141611" b="-1849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05250" y="1805740"/>
            <a:ext cx="3960000" cy="7920000"/>
          </a:xfrm>
          <a:custGeom>
            <a:avLst/>
            <a:gdLst/>
            <a:ahLst/>
            <a:cxnLst/>
            <a:rect l="l" t="t" r="r" b="b"/>
            <a:pathLst>
              <a:path w="3822556" h="7996985">
                <a:moveTo>
                  <a:pt x="0" y="0"/>
                </a:moveTo>
                <a:lnTo>
                  <a:pt x="3822557" y="0"/>
                </a:lnTo>
                <a:lnTo>
                  <a:pt x="3822557" y="7996984"/>
                </a:lnTo>
                <a:lnTo>
                  <a:pt x="0" y="7996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0365" t="-18298" r="-139485" b="-1787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 설계 -&gt; 유저</a:t>
            </a:r>
          </a:p>
        </p:txBody>
      </p:sp>
      <p:sp>
        <p:nvSpPr>
          <p:cNvPr id="6" name="Freeform 6"/>
          <p:cNvSpPr/>
          <p:nvPr/>
        </p:nvSpPr>
        <p:spPr>
          <a:xfrm>
            <a:off x="466877" y="1766376"/>
            <a:ext cx="3960000" cy="7920000"/>
          </a:xfrm>
          <a:custGeom>
            <a:avLst/>
            <a:gdLst/>
            <a:ahLst/>
            <a:cxnLst/>
            <a:rect l="l" t="t" r="r" b="b"/>
            <a:pathLst>
              <a:path w="3875810" h="8075712">
                <a:moveTo>
                  <a:pt x="0" y="0"/>
                </a:moveTo>
                <a:lnTo>
                  <a:pt x="3875810" y="0"/>
                </a:lnTo>
                <a:lnTo>
                  <a:pt x="3875810" y="8075712"/>
                </a:lnTo>
                <a:lnTo>
                  <a:pt x="0" y="8075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1427" t="-18665" r="-140101" b="-18665"/>
            </a:stretch>
          </a:blipFill>
        </p:spPr>
      </p:sp>
      <p:sp>
        <p:nvSpPr>
          <p:cNvPr id="12" name="Freeform 6"/>
          <p:cNvSpPr/>
          <p:nvPr/>
        </p:nvSpPr>
        <p:spPr>
          <a:xfrm>
            <a:off x="13830342" y="1766376"/>
            <a:ext cx="3960000" cy="7920000"/>
          </a:xfrm>
          <a:custGeom>
            <a:avLst/>
            <a:gdLst/>
            <a:ahLst/>
            <a:cxnLst/>
            <a:rect l="l" t="t" r="r" b="b"/>
            <a:pathLst>
              <a:path w="2133647" h="4582846">
                <a:moveTo>
                  <a:pt x="0" y="0"/>
                </a:moveTo>
                <a:lnTo>
                  <a:pt x="2133646" y="0"/>
                </a:lnTo>
                <a:lnTo>
                  <a:pt x="2133646" y="4582846"/>
                </a:lnTo>
                <a:lnTo>
                  <a:pt x="0" y="45828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4418" t="-17929" r="-143677" b="-17585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06767" y="1944824"/>
            <a:ext cx="3426627" cy="7109497"/>
          </a:xfrm>
          <a:custGeom>
            <a:avLst/>
            <a:gdLst/>
            <a:ahLst/>
            <a:cxnLst/>
            <a:rect l="l" t="t" r="r" b="b"/>
            <a:pathLst>
              <a:path w="3426627" h="7109497">
                <a:moveTo>
                  <a:pt x="0" y="0"/>
                </a:moveTo>
                <a:lnTo>
                  <a:pt x="3426627" y="0"/>
                </a:lnTo>
                <a:lnTo>
                  <a:pt x="3426627" y="7109498"/>
                </a:lnTo>
                <a:lnTo>
                  <a:pt x="0" y="7109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0985" t="-18958" r="-140543" b="-1895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37942" y="1881843"/>
            <a:ext cx="3411757" cy="7046516"/>
          </a:xfrm>
          <a:custGeom>
            <a:avLst/>
            <a:gdLst/>
            <a:ahLst/>
            <a:cxnLst/>
            <a:rect l="l" t="t" r="r" b="b"/>
            <a:pathLst>
              <a:path w="3411757" h="7046516">
                <a:moveTo>
                  <a:pt x="0" y="0"/>
                </a:moveTo>
                <a:lnTo>
                  <a:pt x="3411756" y="0"/>
                </a:lnTo>
                <a:lnTo>
                  <a:pt x="3411756" y="7046515"/>
                </a:lnTo>
                <a:lnTo>
                  <a:pt x="0" y="7046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9312" t="-18878" r="-138874" b="-1845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096550" y="1881843"/>
            <a:ext cx="3367578" cy="7046516"/>
          </a:xfrm>
          <a:custGeom>
            <a:avLst/>
            <a:gdLst/>
            <a:ahLst/>
            <a:cxnLst/>
            <a:rect l="l" t="t" r="r" b="b"/>
            <a:pathLst>
              <a:path w="3367578" h="7046516">
                <a:moveTo>
                  <a:pt x="0" y="0"/>
                </a:moveTo>
                <a:lnTo>
                  <a:pt x="3367578" y="0"/>
                </a:lnTo>
                <a:lnTo>
                  <a:pt x="3367578" y="7046515"/>
                </a:lnTo>
                <a:lnTo>
                  <a:pt x="0" y="70465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1427" t="-18798" r="-140101" b="-1795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387129" y="1881843"/>
            <a:ext cx="3397078" cy="7046516"/>
          </a:xfrm>
          <a:custGeom>
            <a:avLst/>
            <a:gdLst/>
            <a:ahLst/>
            <a:cxnLst/>
            <a:rect l="l" t="t" r="r" b="b"/>
            <a:pathLst>
              <a:path w="3397078" h="7046516">
                <a:moveTo>
                  <a:pt x="0" y="0"/>
                </a:moveTo>
                <a:lnTo>
                  <a:pt x="3397078" y="0"/>
                </a:lnTo>
                <a:lnTo>
                  <a:pt x="3397078" y="7046515"/>
                </a:lnTo>
                <a:lnTo>
                  <a:pt x="0" y="70465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9837" t="-18838" r="-139179" b="-1820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dirty="0" err="1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</a:t>
            </a:r>
            <a:r>
              <a:rPr lang="en-US" sz="5499" dirty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 </a:t>
            </a:r>
            <a:r>
              <a:rPr lang="en-US" sz="5499" dirty="0" err="1">
                <a:solidFill>
                  <a:srgbClr val="F45323"/>
                </a:solidFill>
                <a:latin typeface="Tlab 돋움 미디움 Bold"/>
                <a:ea typeface="Tlab 돋움 미디움 Bold"/>
              </a:rPr>
              <a:t>설계</a:t>
            </a:r>
            <a:r>
              <a:rPr lang="en-US" sz="5499" dirty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 -&gt; </a:t>
            </a:r>
            <a:r>
              <a:rPr lang="ko-KR" altLang="en-US" sz="5499" dirty="0" smtClean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사용자</a:t>
            </a:r>
            <a:endParaRPr lang="en-US" sz="5499" dirty="0">
              <a:solidFill>
                <a:srgbClr val="F45323"/>
              </a:solidFill>
              <a:latin typeface="Tlab 돋움 미디움 Bold"/>
              <a:ea typeface="Tlab 돋움 미디움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dirty="0" err="1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</a:t>
            </a:r>
            <a:r>
              <a:rPr lang="en-US" sz="5499" dirty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 </a:t>
            </a:r>
            <a:r>
              <a:rPr lang="en-US" sz="5499" dirty="0" err="1">
                <a:solidFill>
                  <a:srgbClr val="F45323"/>
                </a:solidFill>
                <a:latin typeface="Tlab 돋움 미디움 Bold"/>
                <a:ea typeface="Tlab 돋움 미디움 Bold"/>
              </a:rPr>
              <a:t>설계</a:t>
            </a:r>
            <a:r>
              <a:rPr lang="en-US" sz="5499" dirty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 -&gt; </a:t>
            </a:r>
            <a:r>
              <a:rPr lang="ko-KR" altLang="en-US" sz="5499" dirty="0" smtClean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사용자</a:t>
            </a:r>
            <a:endParaRPr lang="en-US" sz="5499" dirty="0">
              <a:solidFill>
                <a:srgbClr val="F45323"/>
              </a:solidFill>
              <a:latin typeface="Tlab 돋움 미디움 Bold"/>
              <a:ea typeface="Tlab 돋움 미디움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417088" y="2057402"/>
            <a:ext cx="3537801" cy="7389843"/>
          </a:xfrm>
          <a:custGeom>
            <a:avLst/>
            <a:gdLst/>
            <a:ahLst/>
            <a:cxnLst/>
            <a:rect l="l" t="t" r="r" b="b"/>
            <a:pathLst>
              <a:path w="3537801" h="7389843">
                <a:moveTo>
                  <a:pt x="0" y="0"/>
                </a:moveTo>
                <a:lnTo>
                  <a:pt x="3537801" y="0"/>
                </a:lnTo>
                <a:lnTo>
                  <a:pt x="3537801" y="7389843"/>
                </a:lnTo>
                <a:lnTo>
                  <a:pt x="0" y="7389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3134" t="-19212" r="-141797" b="-1899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538835" y="2057402"/>
            <a:ext cx="3554177" cy="7389843"/>
          </a:xfrm>
          <a:custGeom>
            <a:avLst/>
            <a:gdLst/>
            <a:ahLst/>
            <a:cxnLst/>
            <a:rect l="l" t="t" r="r" b="b"/>
            <a:pathLst>
              <a:path w="3554177" h="7389843">
                <a:moveTo>
                  <a:pt x="0" y="0"/>
                </a:moveTo>
                <a:lnTo>
                  <a:pt x="3554177" y="0"/>
                </a:lnTo>
                <a:lnTo>
                  <a:pt x="3554177" y="7389843"/>
                </a:lnTo>
                <a:lnTo>
                  <a:pt x="0" y="7389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1427" t="-19343" r="-140101" b="-1828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74037" y="1967314"/>
            <a:ext cx="3529034" cy="7418739"/>
          </a:xfrm>
          <a:custGeom>
            <a:avLst/>
            <a:gdLst/>
            <a:ahLst/>
            <a:cxnLst/>
            <a:rect l="l" t="t" r="r" b="b"/>
            <a:pathLst>
              <a:path w="3529034" h="7418739">
                <a:moveTo>
                  <a:pt x="0" y="0"/>
                </a:moveTo>
                <a:lnTo>
                  <a:pt x="3529034" y="0"/>
                </a:lnTo>
                <a:lnTo>
                  <a:pt x="3529034" y="7418739"/>
                </a:lnTo>
                <a:lnTo>
                  <a:pt x="0" y="74187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3134" t="-18665" r="-141797" b="-1866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741242" y="1967314"/>
            <a:ext cx="3492215" cy="7374219"/>
          </a:xfrm>
          <a:custGeom>
            <a:avLst/>
            <a:gdLst/>
            <a:ahLst/>
            <a:cxnLst/>
            <a:rect l="l" t="t" r="r" b="b"/>
            <a:pathLst>
              <a:path w="3492215" h="7374219">
                <a:moveTo>
                  <a:pt x="0" y="0"/>
                </a:moveTo>
                <a:lnTo>
                  <a:pt x="3492214" y="0"/>
                </a:lnTo>
                <a:lnTo>
                  <a:pt x="3492214" y="7374219"/>
                </a:lnTo>
                <a:lnTo>
                  <a:pt x="0" y="73742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3328" t="-18878" r="-143328" b="-1845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52800" y="1714500"/>
            <a:ext cx="3795760" cy="7737924"/>
          </a:xfrm>
          <a:custGeom>
            <a:avLst/>
            <a:gdLst/>
            <a:ahLst/>
            <a:cxnLst/>
            <a:rect l="l" t="t" r="r" b="b"/>
            <a:pathLst>
              <a:path w="3795760" h="7737924">
                <a:moveTo>
                  <a:pt x="0" y="0"/>
                </a:moveTo>
                <a:lnTo>
                  <a:pt x="3795759" y="0"/>
                </a:lnTo>
                <a:lnTo>
                  <a:pt x="3795759" y="7737923"/>
                </a:lnTo>
                <a:lnTo>
                  <a:pt x="0" y="7737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7072" t="-18878" r="-136207" b="-18453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58400" y="1714500"/>
            <a:ext cx="3692380" cy="7677195"/>
          </a:xfrm>
          <a:custGeom>
            <a:avLst/>
            <a:gdLst/>
            <a:ahLst/>
            <a:cxnLst/>
            <a:rect l="l" t="t" r="r" b="b"/>
            <a:pathLst>
              <a:path w="3692380" h="7677195">
                <a:moveTo>
                  <a:pt x="0" y="0"/>
                </a:moveTo>
                <a:lnTo>
                  <a:pt x="3692381" y="0"/>
                </a:lnTo>
                <a:lnTo>
                  <a:pt x="3692381" y="7677195"/>
                </a:lnTo>
                <a:lnTo>
                  <a:pt x="0" y="76771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1427" t="-18918" r="-140101" b="-1870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dirty="0" err="1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</a:t>
            </a:r>
            <a:r>
              <a:rPr lang="en-US" sz="5499" dirty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 </a:t>
            </a:r>
            <a:r>
              <a:rPr lang="en-US" sz="5499" dirty="0" err="1">
                <a:solidFill>
                  <a:srgbClr val="F45323"/>
                </a:solidFill>
                <a:latin typeface="Tlab 돋움 미디움 Bold"/>
                <a:ea typeface="Tlab 돋움 미디움 Bold"/>
              </a:rPr>
              <a:t>설계</a:t>
            </a:r>
            <a:r>
              <a:rPr lang="en-US" sz="5499" dirty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 -&gt; </a:t>
            </a:r>
            <a:r>
              <a:rPr lang="ko-KR" altLang="en-US" sz="5499" dirty="0" smtClean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사용자</a:t>
            </a:r>
            <a:endParaRPr lang="en-US" sz="5499" dirty="0">
              <a:solidFill>
                <a:srgbClr val="F45323"/>
              </a:solidFill>
              <a:latin typeface="Tlab 돋움 미디움 Bold"/>
              <a:ea typeface="Tlab 돋움 미디움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124450" y="2221103"/>
            <a:ext cx="3600000" cy="7200000"/>
          </a:xfrm>
          <a:custGeom>
            <a:avLst/>
            <a:gdLst/>
            <a:ahLst/>
            <a:cxnLst/>
            <a:rect l="l" t="t" r="r" b="b"/>
            <a:pathLst>
              <a:path w="3572730" h="7427173">
                <a:moveTo>
                  <a:pt x="0" y="0"/>
                </a:moveTo>
                <a:lnTo>
                  <a:pt x="3572730" y="0"/>
                </a:lnTo>
                <a:lnTo>
                  <a:pt x="3572730" y="7427173"/>
                </a:lnTo>
                <a:lnTo>
                  <a:pt x="0" y="7427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0805" t="-18626" r="-139045" b="-1841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639300" y="2217639"/>
            <a:ext cx="3600000" cy="7200000"/>
          </a:xfrm>
          <a:custGeom>
            <a:avLst/>
            <a:gdLst/>
            <a:ahLst/>
            <a:cxnLst/>
            <a:rect l="l" t="t" r="r" b="b"/>
            <a:pathLst>
              <a:path w="3539266" h="7343198">
                <a:moveTo>
                  <a:pt x="0" y="0"/>
                </a:moveTo>
                <a:lnTo>
                  <a:pt x="3539266" y="0"/>
                </a:lnTo>
                <a:lnTo>
                  <a:pt x="3539266" y="7343198"/>
                </a:lnTo>
                <a:lnTo>
                  <a:pt x="0" y="73431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0985" t="-19171" r="-140543" b="-1874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09600" y="2210712"/>
            <a:ext cx="3600000" cy="7200000"/>
          </a:xfrm>
          <a:custGeom>
            <a:avLst/>
            <a:gdLst/>
            <a:ahLst/>
            <a:cxnLst/>
            <a:rect l="l" t="t" r="r" b="b"/>
            <a:pathLst>
              <a:path w="3595562" h="7427173">
                <a:moveTo>
                  <a:pt x="0" y="0"/>
                </a:moveTo>
                <a:lnTo>
                  <a:pt x="3595561" y="0"/>
                </a:lnTo>
                <a:lnTo>
                  <a:pt x="3595561" y="7427174"/>
                </a:lnTo>
                <a:lnTo>
                  <a:pt x="0" y="74271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9925" t="-18958" r="-139925" b="-189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020800" y="2095500"/>
            <a:ext cx="3600000" cy="7200000"/>
          </a:xfrm>
          <a:custGeom>
            <a:avLst/>
            <a:gdLst/>
            <a:ahLst/>
            <a:cxnLst/>
            <a:rect l="l" t="t" r="r" b="b"/>
            <a:pathLst>
              <a:path w="2194455" h="4535441">
                <a:moveTo>
                  <a:pt x="0" y="0"/>
                </a:moveTo>
                <a:lnTo>
                  <a:pt x="2194455" y="0"/>
                </a:lnTo>
                <a:lnTo>
                  <a:pt x="2194455" y="4535441"/>
                </a:lnTo>
                <a:lnTo>
                  <a:pt x="0" y="45354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8976" t="-18814" r="-138365" b="-1811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dirty="0" err="1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</a:t>
            </a:r>
            <a:r>
              <a:rPr lang="en-US" sz="5499" dirty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 </a:t>
            </a:r>
            <a:r>
              <a:rPr lang="en-US" sz="5499" dirty="0" err="1">
                <a:solidFill>
                  <a:srgbClr val="F45323"/>
                </a:solidFill>
                <a:latin typeface="Tlab 돋움 미디움 Bold"/>
                <a:ea typeface="Tlab 돋움 미디움 Bold"/>
              </a:rPr>
              <a:t>설계</a:t>
            </a:r>
            <a:r>
              <a:rPr lang="en-US" sz="5499" dirty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 -&gt; </a:t>
            </a:r>
            <a:r>
              <a:rPr lang="ko-KR" altLang="en-US" sz="5499" dirty="0" smtClean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사용자 </a:t>
            </a:r>
            <a:r>
              <a:rPr lang="ko-KR" altLang="en-US" sz="5499" dirty="0" err="1" smtClean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팔로우</a:t>
            </a:r>
            <a:endParaRPr lang="en-US" sz="5499" dirty="0">
              <a:solidFill>
                <a:srgbClr val="F45323"/>
              </a:solidFill>
              <a:latin typeface="Tlab 돋움 미디움 Bold"/>
              <a:ea typeface="Tlab 돋움 미디움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36026" y="2364703"/>
            <a:ext cx="3644400" cy="7612510"/>
          </a:xfrm>
          <a:custGeom>
            <a:avLst/>
            <a:gdLst/>
            <a:ahLst/>
            <a:cxnLst/>
            <a:rect l="l" t="t" r="r" b="b"/>
            <a:pathLst>
              <a:path w="3644400" h="7612510">
                <a:moveTo>
                  <a:pt x="0" y="0"/>
                </a:moveTo>
                <a:lnTo>
                  <a:pt x="3644401" y="0"/>
                </a:lnTo>
                <a:lnTo>
                  <a:pt x="3644401" y="7612510"/>
                </a:lnTo>
                <a:lnTo>
                  <a:pt x="0" y="7612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3134" t="-19425" r="-141797" b="-1878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41828" y="2228242"/>
            <a:ext cx="3646447" cy="7612510"/>
          </a:xfrm>
          <a:custGeom>
            <a:avLst/>
            <a:gdLst/>
            <a:ahLst/>
            <a:cxnLst/>
            <a:rect l="l" t="t" r="r" b="b"/>
            <a:pathLst>
              <a:path w="3646447" h="7612510">
                <a:moveTo>
                  <a:pt x="0" y="0"/>
                </a:moveTo>
                <a:lnTo>
                  <a:pt x="3646447" y="0"/>
                </a:lnTo>
                <a:lnTo>
                  <a:pt x="3646447" y="7612510"/>
                </a:lnTo>
                <a:lnTo>
                  <a:pt x="0" y="7612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1245" t="-18547" r="-138605" b="-1791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50450" y="2228242"/>
            <a:ext cx="3595727" cy="7675492"/>
          </a:xfrm>
          <a:custGeom>
            <a:avLst/>
            <a:gdLst/>
            <a:ahLst/>
            <a:cxnLst/>
            <a:rect l="l" t="t" r="r" b="b"/>
            <a:pathLst>
              <a:path w="3595727" h="7675492">
                <a:moveTo>
                  <a:pt x="0" y="0"/>
                </a:moveTo>
                <a:lnTo>
                  <a:pt x="3595727" y="0"/>
                </a:lnTo>
                <a:lnTo>
                  <a:pt x="3595727" y="7675492"/>
                </a:lnTo>
                <a:lnTo>
                  <a:pt x="0" y="76754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4422" t="-18231" r="-143972" b="-1823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dirty="0" err="1">
                <a:solidFill>
                  <a:srgbClr val="F45323"/>
                </a:solidFill>
                <a:latin typeface="Tlab 돋움 미디움 Bold"/>
                <a:ea typeface="Tlab 돋움 미디움 Bold"/>
              </a:rPr>
              <a:t>화면</a:t>
            </a:r>
            <a:r>
              <a:rPr lang="en-US" sz="5499" dirty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 </a:t>
            </a:r>
            <a:r>
              <a:rPr lang="en-US" sz="5499" dirty="0" err="1">
                <a:solidFill>
                  <a:srgbClr val="F45323"/>
                </a:solidFill>
                <a:latin typeface="Tlab 돋움 미디움 Bold"/>
                <a:ea typeface="Tlab 돋움 미디움 Bold"/>
              </a:rPr>
              <a:t>설계</a:t>
            </a:r>
            <a:r>
              <a:rPr lang="en-US" sz="5499" dirty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 -&gt; </a:t>
            </a:r>
            <a:r>
              <a:rPr lang="ko-KR" altLang="en-US" sz="5499" dirty="0" smtClean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리뷰</a:t>
            </a:r>
            <a:endParaRPr lang="en-US" sz="5499" dirty="0">
              <a:solidFill>
                <a:srgbClr val="F45323"/>
              </a:solidFill>
              <a:latin typeface="Tlab 돋움 미디움 Bold"/>
              <a:ea typeface="Tlab 돋움 미디움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5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4910" y="3225412"/>
            <a:ext cx="14706374" cy="239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94"/>
              </a:lnSpc>
            </a:pPr>
            <a:r>
              <a:rPr lang="en-US" sz="12465">
                <a:solidFill>
                  <a:srgbClr val="EDEDED"/>
                </a:solidFill>
                <a:latin typeface="Tlab 돋움 미디움"/>
                <a:ea typeface="Tlab 돋움 미디움"/>
              </a:rPr>
              <a:t>DB 설계</a:t>
            </a:r>
          </a:p>
        </p:txBody>
      </p:sp>
      <p:sp>
        <p:nvSpPr>
          <p:cNvPr id="3" name="AutoShape 3"/>
          <p:cNvSpPr/>
          <p:nvPr/>
        </p:nvSpPr>
        <p:spPr>
          <a:xfrm>
            <a:off x="4704177" y="5618002"/>
            <a:ext cx="8879646" cy="0"/>
          </a:xfrm>
          <a:prstGeom prst="line">
            <a:avLst/>
          </a:prstGeom>
          <a:ln w="200025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809876" y="500311"/>
            <a:ext cx="4441996" cy="154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415"/>
              </a:lnSpc>
              <a:spcBef>
                <a:spcPct val="0"/>
              </a:spcBef>
            </a:pPr>
            <a:r>
              <a:rPr lang="en-US" sz="9699" spc="581">
                <a:solidFill>
                  <a:srgbClr val="EDEDED"/>
                </a:solidFill>
                <a:latin typeface="Tlab 돋움 미디움 Bold"/>
              </a:rPr>
              <a:t>05</a:t>
            </a:r>
          </a:p>
        </p:txBody>
      </p:sp>
      <p:sp>
        <p:nvSpPr>
          <p:cNvPr id="5" name="AutoShape 5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649679" y="1989859"/>
            <a:ext cx="8619079" cy="7626268"/>
          </a:xfrm>
          <a:custGeom>
            <a:avLst/>
            <a:gdLst/>
            <a:ahLst/>
            <a:cxnLst/>
            <a:rect l="l" t="t" r="r" b="b"/>
            <a:pathLst>
              <a:path w="8619079" h="7626268">
                <a:moveTo>
                  <a:pt x="0" y="0"/>
                </a:moveTo>
                <a:lnTo>
                  <a:pt x="8619078" y="0"/>
                </a:lnTo>
                <a:lnTo>
                  <a:pt x="8619078" y="7626268"/>
                </a:lnTo>
                <a:lnTo>
                  <a:pt x="0" y="76262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9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6599"/>
              </a:lnSpc>
              <a:spcBef>
                <a:spcPct val="0"/>
              </a:spcBef>
            </a:pPr>
            <a:r>
              <a:rPr lang="en-US" altLang="ko-KR" sz="5499" dirty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DB</a:t>
            </a:r>
            <a:r>
              <a:rPr lang="en-US" sz="5499" dirty="0" smtClean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 </a:t>
            </a:r>
            <a:r>
              <a:rPr lang="en-US" sz="5499" dirty="0" err="1">
                <a:solidFill>
                  <a:srgbClr val="F45323"/>
                </a:solidFill>
                <a:latin typeface="Tlab 돋움 미디움 Bold"/>
                <a:ea typeface="Tlab 돋움 미디움 Bold"/>
              </a:rPr>
              <a:t>설계</a:t>
            </a:r>
            <a:r>
              <a:rPr lang="en-US" sz="5499" dirty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 -&gt; </a:t>
            </a:r>
            <a:r>
              <a:rPr lang="en-US" sz="5499" dirty="0" err="1">
                <a:solidFill>
                  <a:srgbClr val="F45323"/>
                </a:solidFill>
                <a:latin typeface="Tlab 돋움 미디움 Bold"/>
                <a:ea typeface="Tlab 돋움 미디움 Bold"/>
              </a:rPr>
              <a:t>유저</a:t>
            </a:r>
            <a:endParaRPr lang="en-US" sz="5499" dirty="0">
              <a:solidFill>
                <a:srgbClr val="F45323"/>
              </a:solidFill>
              <a:latin typeface="Tlab 돋움 미디움 Bold"/>
              <a:ea typeface="Tlab 돋움 미디움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0942" y="2380114"/>
            <a:ext cx="10259623" cy="6240564"/>
          </a:xfrm>
          <a:custGeom>
            <a:avLst/>
            <a:gdLst/>
            <a:ahLst/>
            <a:cxnLst/>
            <a:rect l="l" t="t" r="r" b="b"/>
            <a:pathLst>
              <a:path w="10259623" h="6240564">
                <a:moveTo>
                  <a:pt x="0" y="0"/>
                </a:moveTo>
                <a:lnTo>
                  <a:pt x="10259624" y="0"/>
                </a:lnTo>
                <a:lnTo>
                  <a:pt x="10259624" y="6240565"/>
                </a:lnTo>
                <a:lnTo>
                  <a:pt x="0" y="6240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6599"/>
              </a:lnSpc>
              <a:spcBef>
                <a:spcPct val="0"/>
              </a:spcBef>
            </a:pPr>
            <a:r>
              <a:rPr lang="en-US" altLang="ko-KR" sz="5499" dirty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DB</a:t>
            </a:r>
            <a:r>
              <a:rPr lang="en-US" sz="5499" dirty="0" smtClean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 </a:t>
            </a:r>
            <a:r>
              <a:rPr lang="en-US" sz="5499" dirty="0" err="1">
                <a:solidFill>
                  <a:srgbClr val="F45323"/>
                </a:solidFill>
                <a:latin typeface="Tlab 돋움 미디움 Bold"/>
                <a:ea typeface="Tlab 돋움 미디움 Bold"/>
              </a:rPr>
              <a:t>설계</a:t>
            </a:r>
            <a:r>
              <a:rPr lang="en-US" sz="5499" dirty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 -&gt; </a:t>
            </a:r>
            <a:r>
              <a:rPr lang="en-US" sz="5499" dirty="0" err="1">
                <a:solidFill>
                  <a:srgbClr val="F45323"/>
                </a:solidFill>
                <a:latin typeface="Tlab 돋움 미디움 Bold"/>
                <a:ea typeface="Tlab 돋움 미디움 Bold"/>
              </a:rPr>
              <a:t>유저</a:t>
            </a:r>
            <a:endParaRPr lang="en-US" sz="5499" dirty="0">
              <a:solidFill>
                <a:srgbClr val="F45323"/>
              </a:solidFill>
              <a:latin typeface="Tlab 돋움 미디움 Bold"/>
              <a:ea typeface="Tlab 돋움 미디움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2867219" y="2380114"/>
            <a:ext cx="3364600" cy="6240564"/>
          </a:xfrm>
          <a:custGeom>
            <a:avLst/>
            <a:gdLst/>
            <a:ahLst/>
            <a:cxnLst/>
            <a:rect l="l" t="t" r="r" b="b"/>
            <a:pathLst>
              <a:path w="3364600" h="6240564">
                <a:moveTo>
                  <a:pt x="0" y="0"/>
                </a:moveTo>
                <a:lnTo>
                  <a:pt x="3364600" y="0"/>
                </a:lnTo>
                <a:lnTo>
                  <a:pt x="3364600" y="6240565"/>
                </a:lnTo>
                <a:lnTo>
                  <a:pt x="0" y="62405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62798" y="1779222"/>
            <a:ext cx="7362404" cy="7576720"/>
          </a:xfrm>
          <a:custGeom>
            <a:avLst/>
            <a:gdLst/>
            <a:ahLst/>
            <a:cxnLst/>
            <a:rect l="l" t="t" r="r" b="b"/>
            <a:pathLst>
              <a:path w="7362404" h="7576720">
                <a:moveTo>
                  <a:pt x="0" y="0"/>
                </a:moveTo>
                <a:lnTo>
                  <a:pt x="7362404" y="0"/>
                </a:lnTo>
                <a:lnTo>
                  <a:pt x="7362404" y="7576720"/>
                </a:lnTo>
                <a:lnTo>
                  <a:pt x="0" y="7576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6599"/>
              </a:lnSpc>
              <a:spcBef>
                <a:spcPct val="0"/>
              </a:spcBef>
            </a:pPr>
            <a:r>
              <a:rPr lang="en-US" altLang="ko-KR" sz="5499" dirty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DB</a:t>
            </a:r>
            <a:r>
              <a:rPr lang="en-US" sz="5499" dirty="0" smtClean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 </a:t>
            </a:r>
            <a:r>
              <a:rPr lang="en-US" sz="5499" dirty="0" err="1">
                <a:solidFill>
                  <a:srgbClr val="F45323"/>
                </a:solidFill>
                <a:latin typeface="Tlab 돋움 미디움 Bold"/>
                <a:ea typeface="Tlab 돋움 미디움 Bold"/>
              </a:rPr>
              <a:t>설계</a:t>
            </a:r>
            <a:r>
              <a:rPr lang="en-US" sz="5499" dirty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 -&gt; </a:t>
            </a:r>
            <a:r>
              <a:rPr lang="en-US" sz="5499" dirty="0" err="1">
                <a:solidFill>
                  <a:srgbClr val="F45323"/>
                </a:solidFill>
                <a:latin typeface="Tlab 돋움 미디움 Bold"/>
                <a:ea typeface="Tlab 돋움 미디움 Bold"/>
              </a:rPr>
              <a:t>유저</a:t>
            </a:r>
            <a:endParaRPr lang="en-US" sz="5499" dirty="0">
              <a:solidFill>
                <a:srgbClr val="F45323"/>
              </a:solidFill>
              <a:latin typeface="Tlab 돋움 미디움 Bold"/>
              <a:ea typeface="Tlab 돋움 미디움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096000" cy="10287000"/>
            <a:chOff x="0" y="0"/>
            <a:chExt cx="1607058" cy="27119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07058" cy="2711911"/>
            </a:xfrm>
            <a:custGeom>
              <a:avLst/>
              <a:gdLst/>
              <a:ahLst/>
              <a:cxnLst/>
              <a:rect l="l" t="t" r="r" b="b"/>
              <a:pathLst>
                <a:path w="1607058" h="2711911">
                  <a:moveTo>
                    <a:pt x="0" y="0"/>
                  </a:moveTo>
                  <a:lnTo>
                    <a:pt x="1607058" y="0"/>
                  </a:lnTo>
                  <a:lnTo>
                    <a:pt x="1607058" y="2711911"/>
                  </a:lnTo>
                  <a:lnTo>
                    <a:pt x="0" y="2711911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07058" cy="2769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96000" y="0"/>
            <a:ext cx="6096000" cy="10287000"/>
            <a:chOff x="0" y="0"/>
            <a:chExt cx="1607058" cy="27119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7058" cy="2711911"/>
            </a:xfrm>
            <a:custGeom>
              <a:avLst/>
              <a:gdLst/>
              <a:ahLst/>
              <a:cxnLst/>
              <a:rect l="l" t="t" r="r" b="b"/>
              <a:pathLst>
                <a:path w="1607058" h="2711911">
                  <a:moveTo>
                    <a:pt x="0" y="0"/>
                  </a:moveTo>
                  <a:lnTo>
                    <a:pt x="1607058" y="0"/>
                  </a:lnTo>
                  <a:lnTo>
                    <a:pt x="1607058" y="2711911"/>
                  </a:lnTo>
                  <a:lnTo>
                    <a:pt x="0" y="2711911"/>
                  </a:lnTo>
                  <a:close/>
                </a:path>
              </a:pathLst>
            </a:custGeom>
            <a:solidFill>
              <a:srgbClr val="F4532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607058" cy="2769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92000" y="0"/>
            <a:ext cx="6096000" cy="10287000"/>
            <a:chOff x="0" y="0"/>
            <a:chExt cx="1607058" cy="271191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07058" cy="2711911"/>
            </a:xfrm>
            <a:custGeom>
              <a:avLst/>
              <a:gdLst/>
              <a:ahLst/>
              <a:cxnLst/>
              <a:rect l="l" t="t" r="r" b="b"/>
              <a:pathLst>
                <a:path w="1607058" h="2711911">
                  <a:moveTo>
                    <a:pt x="0" y="0"/>
                  </a:moveTo>
                  <a:lnTo>
                    <a:pt x="1607058" y="0"/>
                  </a:lnTo>
                  <a:lnTo>
                    <a:pt x="1607058" y="2711911"/>
                  </a:lnTo>
                  <a:lnTo>
                    <a:pt x="0" y="2711911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607058" cy="2769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93913" y="971550"/>
            <a:ext cx="678961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ea typeface="TDTD한강고딕"/>
              </a:rPr>
              <a:t>강도현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2338" y="2915825"/>
            <a:ext cx="3991323" cy="46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27"/>
              </a:lnSpc>
              <a:spcBef>
                <a:spcPct val="0"/>
              </a:spcBef>
            </a:pPr>
            <a:r>
              <a:rPr lang="en-US" sz="2799">
                <a:solidFill>
                  <a:srgbClr val="EEEEEE"/>
                </a:solidFill>
                <a:ea typeface="TDTD한강고딕"/>
              </a:rPr>
              <a:t>검색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7082" y="3882135"/>
            <a:ext cx="4761837" cy="202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</a:pPr>
            <a:r>
              <a:rPr lang="ko-KR" altLang="en-US" sz="2199" dirty="0">
                <a:solidFill>
                  <a:srgbClr val="EEEEEE"/>
                </a:solidFill>
                <a:ea typeface="Nanum Square Bold"/>
              </a:rPr>
              <a:t>일반적인 검색</a:t>
            </a:r>
            <a:r>
              <a:rPr lang="en-US" altLang="ko-KR" sz="2199" dirty="0">
                <a:solidFill>
                  <a:srgbClr val="EEEEEE"/>
                </a:solidFill>
                <a:ea typeface="Nanum Square Bold"/>
              </a:rPr>
              <a:t/>
            </a:r>
            <a:br>
              <a:rPr lang="en-US" altLang="ko-KR" sz="2199" dirty="0">
                <a:solidFill>
                  <a:srgbClr val="EEEEEE"/>
                </a:solidFill>
                <a:ea typeface="Nanum Square Bold"/>
              </a:rPr>
            </a:br>
            <a:r>
              <a:rPr lang="ko-KR" altLang="en-US" sz="2199" dirty="0" err="1">
                <a:solidFill>
                  <a:srgbClr val="EEEEEE"/>
                </a:solidFill>
                <a:ea typeface="Nanum Square Bold"/>
              </a:rPr>
              <a:t>필터링</a:t>
            </a:r>
            <a:r>
              <a:rPr lang="en-US" altLang="ko-KR" sz="2199" dirty="0">
                <a:solidFill>
                  <a:srgbClr val="EEEEEE"/>
                </a:solidFill>
                <a:ea typeface="Nanum Square Bold"/>
              </a:rPr>
              <a:t>(</a:t>
            </a:r>
            <a:r>
              <a:rPr lang="ko-KR" altLang="en-US" sz="2199" dirty="0">
                <a:solidFill>
                  <a:srgbClr val="EEEEEE"/>
                </a:solidFill>
                <a:ea typeface="Nanum Square Bold"/>
              </a:rPr>
              <a:t>지역</a:t>
            </a:r>
            <a:r>
              <a:rPr lang="en-US" altLang="ko-KR" sz="2199" dirty="0">
                <a:solidFill>
                  <a:srgbClr val="EEEEEE"/>
                </a:solidFill>
                <a:ea typeface="Nanum Square Bold"/>
              </a:rPr>
              <a:t>, </a:t>
            </a:r>
            <a:r>
              <a:rPr lang="ko-KR" altLang="en-US" sz="2199" dirty="0">
                <a:solidFill>
                  <a:srgbClr val="EEEEEE"/>
                </a:solidFill>
                <a:ea typeface="Nanum Square Bold"/>
              </a:rPr>
              <a:t>음식</a:t>
            </a:r>
            <a:r>
              <a:rPr lang="en-US" altLang="ko-KR" sz="2199" dirty="0">
                <a:solidFill>
                  <a:srgbClr val="EEEEEE"/>
                </a:solidFill>
                <a:ea typeface="Nanum Square Bold"/>
              </a:rPr>
              <a:t>, 1</a:t>
            </a:r>
            <a:r>
              <a:rPr lang="ko-KR" altLang="en-US" sz="2199" dirty="0">
                <a:solidFill>
                  <a:srgbClr val="EEEEEE"/>
                </a:solidFill>
                <a:ea typeface="Nanum Square Bold"/>
              </a:rPr>
              <a:t>인당 가격</a:t>
            </a:r>
            <a:r>
              <a:rPr lang="en-US" altLang="ko-KR" sz="2199" dirty="0">
                <a:solidFill>
                  <a:srgbClr val="EEEEEE"/>
                </a:solidFill>
                <a:ea typeface="Nanum Square Bold"/>
              </a:rPr>
              <a:t>) </a:t>
            </a:r>
            <a:r>
              <a:rPr lang="ko-KR" altLang="en-US" sz="2199" dirty="0">
                <a:solidFill>
                  <a:srgbClr val="EEEEEE"/>
                </a:solidFill>
                <a:ea typeface="Nanum Square Bold"/>
              </a:rPr>
              <a:t>검색</a:t>
            </a:r>
            <a:r>
              <a:rPr lang="en-US" altLang="ko-KR" sz="2199" dirty="0">
                <a:solidFill>
                  <a:srgbClr val="EEEEEE"/>
                </a:solidFill>
                <a:ea typeface="Nanum Square Bold"/>
              </a:rPr>
              <a:t/>
            </a:r>
            <a:br>
              <a:rPr lang="en-US" altLang="ko-KR" sz="2199" dirty="0">
                <a:solidFill>
                  <a:srgbClr val="EEEEEE"/>
                </a:solidFill>
                <a:ea typeface="Nanum Square Bold"/>
              </a:rPr>
            </a:br>
            <a:r>
              <a:rPr lang="ko-KR" altLang="en-US" sz="2199" dirty="0">
                <a:solidFill>
                  <a:srgbClr val="EEEEEE"/>
                </a:solidFill>
                <a:ea typeface="Nanum Square Bold"/>
              </a:rPr>
              <a:t>최근 </a:t>
            </a:r>
            <a:r>
              <a:rPr lang="ko-KR" altLang="en-US" sz="2199" dirty="0" err="1">
                <a:solidFill>
                  <a:srgbClr val="EEEEEE"/>
                </a:solidFill>
                <a:ea typeface="Nanum Square Bold"/>
              </a:rPr>
              <a:t>검색어</a:t>
            </a:r>
            <a:r>
              <a:rPr lang="en-US" altLang="ko-KR" sz="2199" dirty="0">
                <a:solidFill>
                  <a:srgbClr val="EEEEEE"/>
                </a:solidFill>
                <a:ea typeface="Nanum Square Bold"/>
              </a:rPr>
              <a:t/>
            </a:r>
            <a:br>
              <a:rPr lang="en-US" altLang="ko-KR" sz="2199" dirty="0">
                <a:solidFill>
                  <a:srgbClr val="EEEEEE"/>
                </a:solidFill>
                <a:ea typeface="Nanum Square Bold"/>
              </a:rPr>
            </a:br>
            <a:r>
              <a:rPr lang="ko-KR" altLang="en-US" sz="2199" dirty="0">
                <a:solidFill>
                  <a:srgbClr val="EEEEEE"/>
                </a:solidFill>
                <a:ea typeface="Nanum Square Bold"/>
              </a:rPr>
              <a:t>관심 급상승 </a:t>
            </a:r>
            <a:r>
              <a:rPr lang="ko-KR" altLang="en-US" sz="2199" dirty="0" err="1">
                <a:solidFill>
                  <a:srgbClr val="EEEEEE"/>
                </a:solidFill>
                <a:ea typeface="Nanum Square Bold"/>
              </a:rPr>
              <a:t>검색어</a:t>
            </a:r>
            <a:endParaRPr lang="en-US" altLang="ko-KR" sz="2199" dirty="0">
              <a:solidFill>
                <a:srgbClr val="EEEEEE"/>
              </a:solidFill>
              <a:ea typeface="Nanum Square Bold"/>
            </a:endParaRPr>
          </a:p>
          <a:p>
            <a:pPr algn="ctr">
              <a:lnSpc>
                <a:spcPts val="3233"/>
              </a:lnSpc>
            </a:pPr>
            <a:r>
              <a:rPr lang="en-US" altLang="ko-KR" sz="2199" dirty="0" err="1">
                <a:solidFill>
                  <a:srgbClr val="EEEEEE"/>
                </a:solidFill>
                <a:latin typeface="Nanum Square Bold"/>
                <a:ea typeface="Nanum Square Bold"/>
              </a:rPr>
              <a:t>FireStore</a:t>
            </a:r>
            <a:r>
              <a:rPr lang="en-US" altLang="ko-KR" sz="2199" dirty="0">
                <a:solidFill>
                  <a:srgbClr val="EEEEEE"/>
                </a:solidFill>
                <a:latin typeface="Nanum Square Bold"/>
                <a:ea typeface="Nanum Square Bold"/>
              </a:rPr>
              <a:t> </a:t>
            </a:r>
            <a:r>
              <a:rPr lang="en-US" altLang="ko-KR" sz="2199" dirty="0" err="1">
                <a:solidFill>
                  <a:srgbClr val="EEEEEE"/>
                </a:solidFill>
                <a:latin typeface="Nanum Square Bold"/>
                <a:ea typeface="Nanum Square Bold"/>
              </a:rPr>
              <a:t>설계</a:t>
            </a:r>
            <a:endParaRPr lang="en-US" altLang="ko-KR" sz="2199" dirty="0">
              <a:solidFill>
                <a:srgbClr val="EEEEEE"/>
              </a:solidFill>
              <a:latin typeface="Nanum Square Bold"/>
              <a:ea typeface="Nanum Squar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763082" y="3882135"/>
            <a:ext cx="4761837" cy="1616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233"/>
              </a:lnSpc>
            </a:pPr>
            <a:r>
              <a:rPr lang="en-US" altLang="ko-KR" sz="2199" dirty="0" err="1">
                <a:solidFill>
                  <a:srgbClr val="EEEEEE"/>
                </a:solidFill>
                <a:ea typeface="Nanum Square Bold"/>
              </a:rPr>
              <a:t>식당</a:t>
            </a:r>
            <a:r>
              <a:rPr lang="en-US" altLang="ko-KR" sz="2199" dirty="0">
                <a:solidFill>
                  <a:srgbClr val="EEEEEE"/>
                </a:solidFill>
                <a:ea typeface="Nanum Square Bold"/>
              </a:rPr>
              <a:t> </a:t>
            </a:r>
            <a:r>
              <a:rPr lang="en-US" altLang="ko-KR" sz="2199" dirty="0" err="1">
                <a:solidFill>
                  <a:srgbClr val="EEEEEE"/>
                </a:solidFill>
                <a:ea typeface="Nanum Square Bold"/>
              </a:rPr>
              <a:t>등록</a:t>
            </a:r>
            <a:r>
              <a:rPr lang="en-US" altLang="ko-KR" sz="2199" dirty="0">
                <a:solidFill>
                  <a:srgbClr val="EEEEEE"/>
                </a:solidFill>
                <a:ea typeface="Nanum Square Bold"/>
              </a:rPr>
              <a:t/>
            </a:r>
            <a:br>
              <a:rPr lang="en-US" altLang="ko-KR" sz="2199" dirty="0">
                <a:solidFill>
                  <a:srgbClr val="EEEEEE"/>
                </a:solidFill>
                <a:ea typeface="Nanum Square Bold"/>
              </a:rPr>
            </a:br>
            <a:r>
              <a:rPr lang="ko-KR" altLang="en-US" sz="2199" dirty="0">
                <a:solidFill>
                  <a:srgbClr val="EEEEEE"/>
                </a:solidFill>
                <a:ea typeface="Nanum Square Bold"/>
              </a:rPr>
              <a:t>식당 리스트 출력</a:t>
            </a:r>
            <a:endParaRPr lang="en-US" altLang="ko-KR" sz="2199" dirty="0">
              <a:solidFill>
                <a:srgbClr val="EEEEEE"/>
              </a:solidFill>
              <a:ea typeface="Nanum Square Bold"/>
            </a:endParaRPr>
          </a:p>
          <a:p>
            <a:pPr lvl="0" algn="ctr">
              <a:lnSpc>
                <a:spcPts val="3233"/>
              </a:lnSpc>
            </a:pPr>
            <a:r>
              <a:rPr lang="en-US" altLang="ko-KR" sz="2199" dirty="0" err="1">
                <a:solidFill>
                  <a:srgbClr val="EEEEEE"/>
                </a:solidFill>
                <a:ea typeface="Nanum Square Bold"/>
              </a:rPr>
              <a:t>식당</a:t>
            </a:r>
            <a:r>
              <a:rPr lang="en-US" altLang="ko-KR" sz="2199" dirty="0">
                <a:solidFill>
                  <a:srgbClr val="EEEEEE"/>
                </a:solidFill>
                <a:ea typeface="Nanum Square Bold"/>
              </a:rPr>
              <a:t> </a:t>
            </a:r>
            <a:r>
              <a:rPr lang="en-US" altLang="ko-KR" sz="2199" dirty="0" err="1">
                <a:solidFill>
                  <a:srgbClr val="EEEEEE"/>
                </a:solidFill>
                <a:ea typeface="Nanum Square Bold"/>
              </a:rPr>
              <a:t>상세</a:t>
            </a:r>
            <a:r>
              <a:rPr lang="en-US" altLang="ko-KR" sz="2199" dirty="0">
                <a:solidFill>
                  <a:srgbClr val="EEEEEE"/>
                </a:solidFill>
                <a:ea typeface="Nanum Square Bold"/>
              </a:rPr>
              <a:t> </a:t>
            </a:r>
            <a:r>
              <a:rPr lang="en-US" altLang="ko-KR" sz="2199" dirty="0" err="1">
                <a:solidFill>
                  <a:srgbClr val="EEEEEE"/>
                </a:solidFill>
                <a:ea typeface="Nanum Square Bold"/>
              </a:rPr>
              <a:t>페이지</a:t>
            </a:r>
            <a:endParaRPr lang="en-US" altLang="ko-KR" sz="2199" dirty="0">
              <a:solidFill>
                <a:srgbClr val="EEEEEE"/>
              </a:solidFill>
              <a:ea typeface="Nanum Square Bold"/>
            </a:endParaRPr>
          </a:p>
          <a:p>
            <a:pPr lvl="0" algn="ctr">
              <a:lnSpc>
                <a:spcPts val="3233"/>
              </a:lnSpc>
            </a:pPr>
            <a:r>
              <a:rPr lang="en-US" altLang="ko-KR" sz="2199" dirty="0" err="1">
                <a:solidFill>
                  <a:srgbClr val="EEEEEE"/>
                </a:solidFill>
                <a:latin typeface="Nanum Square Bold"/>
                <a:ea typeface="Nanum Square Bold"/>
              </a:rPr>
              <a:t>FireStore</a:t>
            </a:r>
            <a:r>
              <a:rPr lang="en-US" altLang="ko-KR" sz="2199" dirty="0">
                <a:solidFill>
                  <a:srgbClr val="EEEEEE"/>
                </a:solidFill>
                <a:latin typeface="Nanum Square Bold"/>
                <a:ea typeface="Nanum Square Bold"/>
              </a:rPr>
              <a:t> </a:t>
            </a:r>
            <a:r>
              <a:rPr lang="en-US" altLang="ko-KR" sz="2199" dirty="0" err="1">
                <a:solidFill>
                  <a:srgbClr val="EEEEEE"/>
                </a:solidFill>
                <a:latin typeface="Nanum Square Bold"/>
                <a:ea typeface="Nanum Square Bold"/>
              </a:rPr>
              <a:t>설계</a:t>
            </a:r>
            <a:endParaRPr lang="en-US" altLang="ko-KR" sz="2199" dirty="0">
              <a:solidFill>
                <a:srgbClr val="EEEEEE"/>
              </a:solidFill>
              <a:latin typeface="Nanum Square Bold"/>
              <a:ea typeface="Nanum Squar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878480" y="3677348"/>
            <a:ext cx="4761837" cy="1639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앱 로고 디자인</a:t>
            </a:r>
          </a:p>
          <a:p>
            <a:pPr algn="ctr">
              <a:lnSpc>
                <a:spcPts val="3233"/>
              </a:lnSpc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메인 페이지</a:t>
            </a:r>
          </a:p>
          <a:p>
            <a:pPr algn="ctr">
              <a:lnSpc>
                <a:spcPts val="3233"/>
              </a:lnSpc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유저 컬렉션</a:t>
            </a:r>
          </a:p>
          <a:p>
            <a:pPr marL="0" lvl="0" indent="0" algn="ctr">
              <a:lnSpc>
                <a:spcPts val="3233"/>
              </a:lnSpc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FireStore 설계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48338" y="2915825"/>
            <a:ext cx="3991323" cy="46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27"/>
              </a:lnSpc>
              <a:spcBef>
                <a:spcPct val="0"/>
              </a:spcBef>
            </a:pPr>
            <a:r>
              <a:rPr lang="en-US" sz="2799">
                <a:solidFill>
                  <a:srgbClr val="EEEEEE"/>
                </a:solidFill>
                <a:ea typeface="TDTD한강고딕"/>
              </a:rPr>
              <a:t>식당 및 지도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63737" y="2915825"/>
            <a:ext cx="3991323" cy="46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27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ea typeface="TDTD한강고딕"/>
              </a:rPr>
              <a:t>메인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74122" y="971550"/>
            <a:ext cx="678961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ea typeface="TDTD한강고딕"/>
              </a:rPr>
              <a:t>신동환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57403" y="973746"/>
            <a:ext cx="678961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ea typeface="TDTD한강고딕"/>
              </a:rPr>
              <a:t>이상엽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75317" y="2158493"/>
            <a:ext cx="6368683" cy="6913373"/>
          </a:xfrm>
          <a:custGeom>
            <a:avLst/>
            <a:gdLst/>
            <a:ahLst/>
            <a:cxnLst/>
            <a:rect l="l" t="t" r="r" b="b"/>
            <a:pathLst>
              <a:path w="6368683" h="6913373">
                <a:moveTo>
                  <a:pt x="0" y="0"/>
                </a:moveTo>
                <a:lnTo>
                  <a:pt x="6368683" y="0"/>
                </a:lnTo>
                <a:lnTo>
                  <a:pt x="6368683" y="6913374"/>
                </a:lnTo>
                <a:lnTo>
                  <a:pt x="0" y="69133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 dirty="0" smtClean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DB </a:t>
            </a:r>
            <a:r>
              <a:rPr lang="en-US" sz="5499" dirty="0" err="1">
                <a:solidFill>
                  <a:srgbClr val="F45323"/>
                </a:solidFill>
                <a:latin typeface="Tlab 돋움 미디움 Bold"/>
                <a:ea typeface="Tlab 돋움 미디움 Bold"/>
              </a:rPr>
              <a:t>설계</a:t>
            </a:r>
            <a:r>
              <a:rPr lang="en-US" sz="5499" dirty="0">
                <a:solidFill>
                  <a:srgbClr val="F45323"/>
                </a:solidFill>
                <a:latin typeface="Tlab 돋움 미디움 Bold"/>
                <a:ea typeface="Tlab 돋움 미디움 Bold"/>
              </a:rPr>
              <a:t> -&gt; </a:t>
            </a:r>
            <a:r>
              <a:rPr lang="en-US" sz="5499" dirty="0" err="1">
                <a:solidFill>
                  <a:srgbClr val="F45323"/>
                </a:solidFill>
                <a:latin typeface="Tlab 돋움 미디움 Bold"/>
                <a:ea typeface="Tlab 돋움 미디움 Bold"/>
              </a:rPr>
              <a:t>유저</a:t>
            </a:r>
            <a:endParaRPr lang="en-US" sz="5499" dirty="0">
              <a:solidFill>
                <a:srgbClr val="F45323"/>
              </a:solidFill>
              <a:latin typeface="Tlab 돋움 미디움 Bold"/>
              <a:ea typeface="Tlab 돋움 미디움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117428" y="2158493"/>
            <a:ext cx="4205042" cy="6913373"/>
          </a:xfrm>
          <a:custGeom>
            <a:avLst/>
            <a:gdLst/>
            <a:ahLst/>
            <a:cxnLst/>
            <a:rect l="l" t="t" r="r" b="b"/>
            <a:pathLst>
              <a:path w="4205042" h="6913373">
                <a:moveTo>
                  <a:pt x="0" y="0"/>
                </a:moveTo>
                <a:lnTo>
                  <a:pt x="4205042" y="0"/>
                </a:lnTo>
                <a:lnTo>
                  <a:pt x="4205042" y="6913374"/>
                </a:lnTo>
                <a:lnTo>
                  <a:pt x="0" y="6913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5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90813" y="2420642"/>
            <a:ext cx="14706374" cy="495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94"/>
              </a:lnSpc>
            </a:pPr>
            <a:r>
              <a:rPr lang="en-US" sz="12465">
                <a:solidFill>
                  <a:srgbClr val="EDEDED"/>
                </a:solidFill>
                <a:ea typeface="Tlab 돋움 미디움 Bold"/>
              </a:rPr>
              <a:t>프로젝트</a:t>
            </a:r>
          </a:p>
          <a:p>
            <a:pPr marL="0" lvl="0" indent="0" algn="ctr">
              <a:lnSpc>
                <a:spcPts val="20194"/>
              </a:lnSpc>
            </a:pPr>
            <a:r>
              <a:rPr lang="en-US" sz="12465">
                <a:solidFill>
                  <a:srgbClr val="EDEDED"/>
                </a:solidFill>
                <a:ea typeface="Tlab 돋움 미디움 Bold"/>
              </a:rPr>
              <a:t>수행 절차</a:t>
            </a:r>
          </a:p>
        </p:txBody>
      </p:sp>
      <p:sp>
        <p:nvSpPr>
          <p:cNvPr id="3" name="AutoShape 3"/>
          <p:cNvSpPr/>
          <p:nvPr/>
        </p:nvSpPr>
        <p:spPr>
          <a:xfrm>
            <a:off x="4704177" y="4919662"/>
            <a:ext cx="8879646" cy="0"/>
          </a:xfrm>
          <a:prstGeom prst="line">
            <a:avLst/>
          </a:prstGeom>
          <a:ln w="200025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4392430" y="7473666"/>
            <a:ext cx="9503139" cy="0"/>
          </a:xfrm>
          <a:prstGeom prst="line">
            <a:avLst/>
          </a:prstGeom>
          <a:ln w="200025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809876" y="500311"/>
            <a:ext cx="4441996" cy="154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415"/>
              </a:lnSpc>
              <a:spcBef>
                <a:spcPct val="0"/>
              </a:spcBef>
            </a:pPr>
            <a:r>
              <a:rPr lang="en-US" sz="9699" spc="581">
                <a:solidFill>
                  <a:srgbClr val="EDEDED"/>
                </a:solidFill>
                <a:latin typeface="Tlab 돋움 미디움 Bold"/>
              </a:rPr>
              <a:t>06</a:t>
            </a:r>
          </a:p>
        </p:txBody>
      </p:sp>
      <p:sp>
        <p:nvSpPr>
          <p:cNvPr id="6" name="AutoShape 6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28484" y="3379687"/>
            <a:ext cx="13462573" cy="3929820"/>
            <a:chOff x="0" y="0"/>
            <a:chExt cx="17950097" cy="523976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7950097" cy="5239760"/>
              <a:chOff x="0" y="0"/>
              <a:chExt cx="21353216" cy="62331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6350" y="6350"/>
                <a:ext cx="21340516" cy="6220454"/>
              </a:xfrm>
              <a:custGeom>
                <a:avLst/>
                <a:gdLst/>
                <a:ahLst/>
                <a:cxnLst/>
                <a:rect l="l" t="t" r="r" b="b"/>
                <a:pathLst>
                  <a:path w="21340516" h="6220454">
                    <a:moveTo>
                      <a:pt x="0" y="0"/>
                    </a:moveTo>
                    <a:lnTo>
                      <a:pt x="21340516" y="0"/>
                    </a:lnTo>
                    <a:lnTo>
                      <a:pt x="21340516" y="6220454"/>
                    </a:lnTo>
                    <a:lnTo>
                      <a:pt x="0" y="6220454"/>
                    </a:lnTo>
                    <a:close/>
                  </a:path>
                </a:pathLst>
              </a:custGeom>
              <a:solidFill>
                <a:srgbClr val="F45323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0" y="0"/>
                <a:ext cx="21353216" cy="6233154"/>
              </a:xfrm>
              <a:custGeom>
                <a:avLst/>
                <a:gdLst/>
                <a:ahLst/>
                <a:cxnLst/>
                <a:rect l="l" t="t" r="r" b="b"/>
                <a:pathLst>
                  <a:path w="21353216" h="6233154">
                    <a:moveTo>
                      <a:pt x="6350" y="6233154"/>
                    </a:moveTo>
                    <a:lnTo>
                      <a:pt x="0" y="6233154"/>
                    </a:lnTo>
                    <a:lnTo>
                      <a:pt x="0" y="0"/>
                    </a:lnTo>
                    <a:lnTo>
                      <a:pt x="21353216" y="0"/>
                    </a:lnTo>
                    <a:lnTo>
                      <a:pt x="21353216" y="6233154"/>
                    </a:lnTo>
                    <a:lnTo>
                      <a:pt x="6350" y="6233154"/>
                    </a:lnTo>
                    <a:close/>
                    <a:moveTo>
                      <a:pt x="12700" y="12700"/>
                    </a:moveTo>
                    <a:lnTo>
                      <a:pt x="12700" y="6220454"/>
                    </a:lnTo>
                    <a:lnTo>
                      <a:pt x="21340516" y="6220454"/>
                    </a:lnTo>
                    <a:lnTo>
                      <a:pt x="21340516" y="12700"/>
                    </a:lnTo>
                    <a:lnTo>
                      <a:pt x="12700" y="12700"/>
                    </a:lnTo>
                    <a:close/>
                  </a:path>
                </a:pathLst>
              </a:custGeom>
              <a:solidFill>
                <a:srgbClr val="F45323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139700" y="140970"/>
                <a:ext cx="21072546" cy="5952484"/>
              </a:xfrm>
              <a:custGeom>
                <a:avLst/>
                <a:gdLst/>
                <a:ahLst/>
                <a:cxnLst/>
                <a:rect l="l" t="t" r="r" b="b"/>
                <a:pathLst>
                  <a:path w="21072546" h="5952484">
                    <a:moveTo>
                      <a:pt x="0" y="0"/>
                    </a:moveTo>
                    <a:lnTo>
                      <a:pt x="21072546" y="0"/>
                    </a:lnTo>
                    <a:lnTo>
                      <a:pt x="21072546" y="5952484"/>
                    </a:lnTo>
                    <a:lnTo>
                      <a:pt x="0" y="5952484"/>
                    </a:lnTo>
                    <a:close/>
                  </a:path>
                </a:pathLst>
              </a:custGeom>
              <a:solidFill>
                <a:srgbClr val="F8F7F7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4081066" y="915616"/>
              <a:ext cx="9787965" cy="32751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230"/>
                </a:lnSpc>
                <a:spcBef>
                  <a:spcPct val="0"/>
                </a:spcBef>
              </a:pPr>
              <a:r>
                <a:rPr lang="en-US" sz="7307">
                  <a:solidFill>
                    <a:srgbClr val="F45323"/>
                  </a:solidFill>
                  <a:latin typeface="Tlab 돋움 미디움"/>
                </a:rPr>
                <a:t>23.10.25 ~ 23.11.15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25188" y="614471"/>
            <a:ext cx="1113899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45323"/>
                </a:solidFill>
                <a:ea typeface="Tlab 돋움 미디움 Bold"/>
              </a:rPr>
              <a:t>개발 기간 및 절차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85461" y="5904988"/>
            <a:ext cx="19858922" cy="0"/>
          </a:xfrm>
          <a:prstGeom prst="line">
            <a:avLst/>
          </a:prstGeom>
          <a:ln w="76200" cap="flat">
            <a:solidFill>
              <a:srgbClr val="F4532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 flipH="1">
            <a:off x="2537047" y="5630287"/>
            <a:ext cx="348231" cy="577977"/>
          </a:xfrm>
          <a:custGeom>
            <a:avLst/>
            <a:gdLst/>
            <a:ahLst/>
            <a:cxnLst/>
            <a:rect l="l" t="t" r="r" b="b"/>
            <a:pathLst>
              <a:path w="348231" h="577977">
                <a:moveTo>
                  <a:pt x="348231" y="0"/>
                </a:moveTo>
                <a:lnTo>
                  <a:pt x="0" y="0"/>
                </a:lnTo>
                <a:lnTo>
                  <a:pt x="0" y="577977"/>
                </a:lnTo>
                <a:lnTo>
                  <a:pt x="348231" y="577977"/>
                </a:lnTo>
                <a:lnTo>
                  <a:pt x="3482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6825605" y="5630287"/>
            <a:ext cx="348231" cy="577977"/>
          </a:xfrm>
          <a:custGeom>
            <a:avLst/>
            <a:gdLst/>
            <a:ahLst/>
            <a:cxnLst/>
            <a:rect l="l" t="t" r="r" b="b"/>
            <a:pathLst>
              <a:path w="348231" h="577977">
                <a:moveTo>
                  <a:pt x="348231" y="0"/>
                </a:moveTo>
                <a:lnTo>
                  <a:pt x="0" y="0"/>
                </a:lnTo>
                <a:lnTo>
                  <a:pt x="0" y="577977"/>
                </a:lnTo>
                <a:lnTo>
                  <a:pt x="348231" y="577977"/>
                </a:lnTo>
                <a:lnTo>
                  <a:pt x="3482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1114164" y="5630287"/>
            <a:ext cx="348231" cy="577977"/>
          </a:xfrm>
          <a:custGeom>
            <a:avLst/>
            <a:gdLst/>
            <a:ahLst/>
            <a:cxnLst/>
            <a:rect l="l" t="t" r="r" b="b"/>
            <a:pathLst>
              <a:path w="348231" h="577977">
                <a:moveTo>
                  <a:pt x="348231" y="0"/>
                </a:moveTo>
                <a:lnTo>
                  <a:pt x="0" y="0"/>
                </a:lnTo>
                <a:lnTo>
                  <a:pt x="0" y="577977"/>
                </a:lnTo>
                <a:lnTo>
                  <a:pt x="348231" y="577977"/>
                </a:lnTo>
                <a:lnTo>
                  <a:pt x="3482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5402722" y="5630287"/>
            <a:ext cx="348231" cy="577977"/>
          </a:xfrm>
          <a:custGeom>
            <a:avLst/>
            <a:gdLst/>
            <a:ahLst/>
            <a:cxnLst/>
            <a:rect l="l" t="t" r="r" b="b"/>
            <a:pathLst>
              <a:path w="348231" h="577977">
                <a:moveTo>
                  <a:pt x="348231" y="0"/>
                </a:moveTo>
                <a:lnTo>
                  <a:pt x="0" y="0"/>
                </a:lnTo>
                <a:lnTo>
                  <a:pt x="0" y="577977"/>
                </a:lnTo>
                <a:lnTo>
                  <a:pt x="348231" y="577977"/>
                </a:lnTo>
                <a:lnTo>
                  <a:pt x="34823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19697" y="6662225"/>
            <a:ext cx="318293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45323"/>
                </a:solidFill>
                <a:latin typeface="Tlab 돋움 미디움 Bold"/>
              </a:rPr>
              <a:t>10.10 ~ 10.22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96814" y="6662225"/>
            <a:ext cx="318293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45323"/>
                </a:solidFill>
                <a:latin typeface="Tlab 돋움 미디움 Bold"/>
              </a:rPr>
              <a:t>10.27 ~ 11.11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82371" y="3720459"/>
            <a:ext cx="318293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45323"/>
                </a:solidFill>
                <a:latin typeface="Tlab 돋움 미디움 Bold"/>
              </a:rPr>
              <a:t>10.23 ~ 10.26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85373" y="3720459"/>
            <a:ext cx="3182930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45323"/>
                </a:solidFill>
                <a:latin typeface="Tlab 돋움 미디움 Bold"/>
              </a:rPr>
              <a:t>11.12 ~ 11.15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9697" y="7330124"/>
            <a:ext cx="3182930" cy="417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9"/>
              </a:lnSpc>
            </a:pPr>
            <a:r>
              <a:rPr lang="en-US" sz="2300">
                <a:solidFill>
                  <a:srgbClr val="000000"/>
                </a:solidFill>
                <a:ea typeface="Tlab 돋움 미디움"/>
              </a:rPr>
              <a:t>사전 회의 및 주제 선정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96814" y="7330124"/>
            <a:ext cx="3182930" cy="417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9"/>
              </a:lnSpc>
            </a:pPr>
            <a:r>
              <a:rPr lang="en-US" sz="2300">
                <a:solidFill>
                  <a:srgbClr val="000000"/>
                </a:solidFill>
                <a:ea typeface="Tlab 돋움 미디움"/>
              </a:rPr>
              <a:t>서비스 구축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85373" y="4388358"/>
            <a:ext cx="3182930" cy="417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19"/>
              </a:lnSpc>
            </a:pPr>
            <a:r>
              <a:rPr lang="en-US" sz="2300">
                <a:solidFill>
                  <a:srgbClr val="000000"/>
                </a:solidFill>
                <a:ea typeface="Tlab 돋움 미디움"/>
              </a:rPr>
              <a:t>에러 확인 및 기타 수정</a:t>
            </a:r>
          </a:p>
        </p:txBody>
      </p:sp>
      <p:sp>
        <p:nvSpPr>
          <p:cNvPr id="14" name="Freeform 14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25188" y="614471"/>
            <a:ext cx="11138999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45323"/>
                </a:solidFill>
                <a:ea typeface="Tlab 돋움 미디움 Bold"/>
              </a:rPr>
              <a:t>개발 기간 및 절차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42246" y="4213914"/>
            <a:ext cx="3463180" cy="85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2300">
                <a:solidFill>
                  <a:srgbClr val="000000"/>
                </a:solidFill>
                <a:ea typeface="Tlab 돋움 미디움"/>
              </a:rPr>
              <a:t>화면  설계 및</a:t>
            </a:r>
          </a:p>
          <a:p>
            <a:pPr marL="0" lvl="0" indent="0" algn="ctr">
              <a:lnSpc>
                <a:spcPts val="3519"/>
              </a:lnSpc>
            </a:pPr>
            <a:r>
              <a:rPr lang="en-US" sz="2300">
                <a:solidFill>
                  <a:srgbClr val="000000"/>
                </a:solidFill>
                <a:latin typeface="Tlab 돋움 미디움"/>
                <a:ea typeface="Tlab 돋움 미디움"/>
              </a:rPr>
              <a:t>FireStore 컬렉션 구조 설계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5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4910" y="3225412"/>
            <a:ext cx="14706374" cy="239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94"/>
              </a:lnSpc>
            </a:pPr>
            <a:r>
              <a:rPr lang="en-US" sz="12465">
                <a:solidFill>
                  <a:srgbClr val="EDEDED"/>
                </a:solidFill>
                <a:ea typeface="Tlab 돋움 미디움"/>
              </a:rPr>
              <a:t>기능 구현</a:t>
            </a:r>
          </a:p>
        </p:txBody>
      </p:sp>
      <p:sp>
        <p:nvSpPr>
          <p:cNvPr id="3" name="AutoShape 3"/>
          <p:cNvSpPr/>
          <p:nvPr/>
        </p:nvSpPr>
        <p:spPr>
          <a:xfrm>
            <a:off x="4704177" y="5618002"/>
            <a:ext cx="8879646" cy="0"/>
          </a:xfrm>
          <a:prstGeom prst="line">
            <a:avLst/>
          </a:prstGeom>
          <a:ln w="200025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809876" y="500311"/>
            <a:ext cx="4441996" cy="154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415"/>
              </a:lnSpc>
              <a:spcBef>
                <a:spcPct val="0"/>
              </a:spcBef>
            </a:pPr>
            <a:r>
              <a:rPr lang="en-US" sz="9699" spc="581">
                <a:solidFill>
                  <a:srgbClr val="EDEDED"/>
                </a:solidFill>
                <a:latin typeface="Tlab 돋움 미디움 Bold"/>
              </a:rPr>
              <a:t>07</a:t>
            </a:r>
          </a:p>
        </p:txBody>
      </p:sp>
      <p:sp>
        <p:nvSpPr>
          <p:cNvPr id="5" name="AutoShape 5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812" b="7812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1559877" y="3178488"/>
            <a:ext cx="5482911" cy="5482911"/>
          </a:xfrm>
          <a:custGeom>
            <a:avLst/>
            <a:gdLst/>
            <a:ahLst/>
            <a:cxnLst/>
            <a:rect l="l" t="t" r="r" b="b"/>
            <a:pathLst>
              <a:path w="5482911" h="5482911">
                <a:moveTo>
                  <a:pt x="0" y="0"/>
                </a:moveTo>
                <a:lnTo>
                  <a:pt x="5482912" y="0"/>
                </a:lnTo>
                <a:lnTo>
                  <a:pt x="5482912" y="5482911"/>
                </a:lnTo>
                <a:lnTo>
                  <a:pt x="0" y="5482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45211" y="3178488"/>
            <a:ext cx="5482911" cy="5482911"/>
          </a:xfrm>
          <a:custGeom>
            <a:avLst/>
            <a:gdLst/>
            <a:ahLst/>
            <a:cxnLst/>
            <a:rect l="l" t="t" r="r" b="b"/>
            <a:pathLst>
              <a:path w="5482911" h="5482911">
                <a:moveTo>
                  <a:pt x="0" y="0"/>
                </a:moveTo>
                <a:lnTo>
                  <a:pt x="5482912" y="0"/>
                </a:lnTo>
                <a:lnTo>
                  <a:pt x="5482912" y="5482911"/>
                </a:lnTo>
                <a:lnTo>
                  <a:pt x="0" y="5482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382520" y="4413684"/>
            <a:ext cx="1208294" cy="1342549"/>
          </a:xfrm>
          <a:custGeom>
            <a:avLst/>
            <a:gdLst/>
            <a:ahLst/>
            <a:cxnLst/>
            <a:rect l="l" t="t" r="r" b="b"/>
            <a:pathLst>
              <a:path w="1208294" h="1342549">
                <a:moveTo>
                  <a:pt x="0" y="0"/>
                </a:moveTo>
                <a:lnTo>
                  <a:pt x="1208294" y="0"/>
                </a:lnTo>
                <a:lnTo>
                  <a:pt x="1208294" y="1342548"/>
                </a:lnTo>
                <a:lnTo>
                  <a:pt x="0" y="13425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79730" y="6170874"/>
            <a:ext cx="481387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6"/>
              </a:lnSpc>
              <a:spcBef>
                <a:spcPct val="0"/>
              </a:spcBef>
            </a:pPr>
            <a:r>
              <a:rPr lang="en-US" sz="2997">
                <a:solidFill>
                  <a:srgbClr val="F45323"/>
                </a:solidFill>
                <a:ea typeface="Tlab 돋움 미디움 Bold"/>
              </a:rPr>
              <a:t>예약 시스템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20204" y="6815397"/>
            <a:ext cx="4332925" cy="86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5"/>
              </a:lnSpc>
            </a:pPr>
            <a:r>
              <a:rPr lang="en-US" sz="2300">
                <a:solidFill>
                  <a:srgbClr val="000000"/>
                </a:solidFill>
                <a:latin typeface="Tlab 돋움 미디움"/>
                <a:ea typeface="Tlab 돋움 미디움"/>
              </a:rPr>
              <a:t>사용자들에게 예약 시스템을 제공하고 일정 다가오면 알림을 보낸다.</a:t>
            </a:r>
          </a:p>
        </p:txBody>
      </p:sp>
      <p:sp>
        <p:nvSpPr>
          <p:cNvPr id="9" name="Freeform 9"/>
          <p:cNvSpPr/>
          <p:nvPr/>
        </p:nvSpPr>
        <p:spPr>
          <a:xfrm>
            <a:off x="6402544" y="3178488"/>
            <a:ext cx="5482911" cy="5482911"/>
          </a:xfrm>
          <a:custGeom>
            <a:avLst/>
            <a:gdLst/>
            <a:ahLst/>
            <a:cxnLst/>
            <a:rect l="l" t="t" r="r" b="b"/>
            <a:pathLst>
              <a:path w="5482911" h="5482911">
                <a:moveTo>
                  <a:pt x="0" y="0"/>
                </a:moveTo>
                <a:lnTo>
                  <a:pt x="5482912" y="0"/>
                </a:lnTo>
                <a:lnTo>
                  <a:pt x="5482912" y="5482911"/>
                </a:lnTo>
                <a:lnTo>
                  <a:pt x="0" y="5482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737063" y="6178179"/>
            <a:ext cx="481387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6"/>
              </a:lnSpc>
              <a:spcBef>
                <a:spcPct val="0"/>
              </a:spcBef>
            </a:pPr>
            <a:r>
              <a:rPr lang="en-US" sz="2997">
                <a:solidFill>
                  <a:srgbClr val="F45323"/>
                </a:solidFill>
                <a:ea typeface="Tlab 돋움 미디움 Bold"/>
              </a:rPr>
              <a:t>상세 정보 제공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77537" y="6815397"/>
            <a:ext cx="4332925" cy="869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65"/>
              </a:lnSpc>
            </a:pPr>
            <a:r>
              <a:rPr lang="en-US" sz="2300">
                <a:solidFill>
                  <a:srgbClr val="000000"/>
                </a:solidFill>
                <a:latin typeface="Tlab 돋움 미디움"/>
                <a:ea typeface="Tlab 돋움 미디움"/>
              </a:rPr>
              <a:t>기본적인 메뉴, 영업시간, 가격 뿐만 아니라 편의 시설 정보를 제공한다.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670310" y="4413684"/>
            <a:ext cx="1262045" cy="1419478"/>
          </a:xfrm>
          <a:custGeom>
            <a:avLst/>
            <a:gdLst/>
            <a:ahLst/>
            <a:cxnLst/>
            <a:rect l="l" t="t" r="r" b="b"/>
            <a:pathLst>
              <a:path w="1262045" h="1419478">
                <a:moveTo>
                  <a:pt x="0" y="0"/>
                </a:moveTo>
                <a:lnTo>
                  <a:pt x="1262046" y="0"/>
                </a:lnTo>
                <a:lnTo>
                  <a:pt x="1262046" y="1419478"/>
                </a:lnTo>
                <a:lnTo>
                  <a:pt x="0" y="1419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894396" y="6178179"/>
            <a:ext cx="481387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96"/>
              </a:lnSpc>
              <a:spcBef>
                <a:spcPct val="0"/>
              </a:spcBef>
            </a:pPr>
            <a:r>
              <a:rPr lang="en-US" sz="2997">
                <a:solidFill>
                  <a:srgbClr val="F45323"/>
                </a:solidFill>
                <a:ea typeface="Tlab 돋움 미디움 Bold"/>
              </a:rPr>
              <a:t>리뷰게시판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34870" y="6742372"/>
            <a:ext cx="4332925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90"/>
              </a:lnSpc>
            </a:pPr>
            <a:r>
              <a:rPr lang="en-US" sz="1800">
                <a:solidFill>
                  <a:srgbClr val="000000"/>
                </a:solidFill>
                <a:latin typeface="Tlab 돋움 미디움"/>
                <a:ea typeface="Tlab 돋움 미디움"/>
              </a:rPr>
              <a:t>이미지 위주의 sns형태의 리뷰게시판과 사용자들간의 팔로우 기능을 결합해  사용자들간의 소통을 활성화하여 정보교환을 활성화 한다.</a:t>
            </a:r>
          </a:p>
        </p:txBody>
      </p:sp>
      <p:sp>
        <p:nvSpPr>
          <p:cNvPr id="15" name="Freeform 15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F45323"/>
                </a:solidFill>
                <a:ea typeface="Tlab 돋움 미디움 Bold"/>
              </a:rPr>
              <a:t>앱의 메인 기능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236716" y="4133984"/>
            <a:ext cx="1814567" cy="1695796"/>
            <a:chOff x="0" y="0"/>
            <a:chExt cx="2419423" cy="22610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19423" cy="2261061"/>
            </a:xfrm>
            <a:custGeom>
              <a:avLst/>
              <a:gdLst/>
              <a:ahLst/>
              <a:cxnLst/>
              <a:rect l="l" t="t" r="r" b="b"/>
              <a:pathLst>
                <a:path w="2419423" h="2261061">
                  <a:moveTo>
                    <a:pt x="0" y="0"/>
                  </a:moveTo>
                  <a:lnTo>
                    <a:pt x="2419423" y="0"/>
                  </a:lnTo>
                  <a:lnTo>
                    <a:pt x="2419423" y="2261061"/>
                  </a:lnTo>
                  <a:lnTo>
                    <a:pt x="0" y="2261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xmlns="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785380" y="281866"/>
              <a:ext cx="848664" cy="848664"/>
            </a:xfrm>
            <a:custGeom>
              <a:avLst/>
              <a:gdLst/>
              <a:ahLst/>
              <a:cxnLst/>
              <a:rect l="l" t="t" r="r" b="b"/>
              <a:pathLst>
                <a:path w="848664" h="848664">
                  <a:moveTo>
                    <a:pt x="0" y="0"/>
                  </a:moveTo>
                  <a:lnTo>
                    <a:pt x="848664" y="0"/>
                  </a:lnTo>
                  <a:lnTo>
                    <a:pt x="848664" y="848664"/>
                  </a:lnTo>
                  <a:lnTo>
                    <a:pt x="0" y="848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xmlns="" r:embed="rId14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6667" y="1479241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7"/>
                </a:lnTo>
                <a:lnTo>
                  <a:pt x="0" y="27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28246" y="1316337"/>
            <a:ext cx="813066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45323"/>
                </a:solidFill>
                <a:ea typeface="Tlab 돋움 미디움 Bold"/>
              </a:rPr>
              <a:t>상세페이지  출력</a:t>
            </a:r>
          </a:p>
        </p:txBody>
      </p:sp>
      <p:sp>
        <p:nvSpPr>
          <p:cNvPr id="4" name="AutoShape 4"/>
          <p:cNvSpPr/>
          <p:nvPr/>
        </p:nvSpPr>
        <p:spPr>
          <a:xfrm flipH="1">
            <a:off x="0" y="340348"/>
            <a:ext cx="20094509" cy="0"/>
          </a:xfrm>
          <a:prstGeom prst="line">
            <a:avLst/>
          </a:prstGeom>
          <a:ln w="38100" cap="flat">
            <a:solidFill>
              <a:srgbClr val="F4532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F4532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56667" y="2400988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7"/>
                </a:lnTo>
                <a:lnTo>
                  <a:pt x="0" y="27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28246" y="2238084"/>
            <a:ext cx="813066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45323"/>
                </a:solidFill>
                <a:ea typeface="Tlab 돋움 미디움 Bold"/>
              </a:rPr>
              <a:t>가게 리스트 보여주기</a:t>
            </a:r>
          </a:p>
        </p:txBody>
      </p:sp>
      <p:sp>
        <p:nvSpPr>
          <p:cNvPr id="8" name="Freeform 8"/>
          <p:cNvSpPr/>
          <p:nvPr/>
        </p:nvSpPr>
        <p:spPr>
          <a:xfrm>
            <a:off x="856667" y="3296338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7"/>
                </a:lnTo>
                <a:lnTo>
                  <a:pt x="0" y="27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28246" y="3133434"/>
            <a:ext cx="813066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45323"/>
                </a:solidFill>
                <a:ea typeface="Tlab 돋움 미디움 Bold"/>
              </a:rPr>
              <a:t>최근  검색어 제공</a:t>
            </a:r>
          </a:p>
        </p:txBody>
      </p:sp>
      <p:sp>
        <p:nvSpPr>
          <p:cNvPr id="10" name="Freeform 10"/>
          <p:cNvSpPr/>
          <p:nvPr/>
        </p:nvSpPr>
        <p:spPr>
          <a:xfrm>
            <a:off x="856667" y="4191688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7"/>
                </a:lnTo>
                <a:lnTo>
                  <a:pt x="0" y="27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328246" y="4028784"/>
            <a:ext cx="813066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45323"/>
                </a:solidFill>
                <a:ea typeface="Tlab 돋움 미디움 Bold"/>
              </a:rPr>
              <a:t>최근 찜 급상승 가게 리스트 제공</a:t>
            </a:r>
          </a:p>
        </p:txBody>
      </p:sp>
      <p:sp>
        <p:nvSpPr>
          <p:cNvPr id="12" name="Freeform 12"/>
          <p:cNvSpPr/>
          <p:nvPr/>
        </p:nvSpPr>
        <p:spPr>
          <a:xfrm>
            <a:off x="856667" y="5248963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7"/>
                </a:lnTo>
                <a:lnTo>
                  <a:pt x="0" y="27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28246" y="5086059"/>
            <a:ext cx="813066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45323"/>
                </a:solidFill>
                <a:ea typeface="Tlab 돋움 미디움 Bold"/>
              </a:rPr>
              <a:t>필터에 조건 넣고 검색  기능 제공</a:t>
            </a:r>
          </a:p>
        </p:txBody>
      </p:sp>
      <p:sp>
        <p:nvSpPr>
          <p:cNvPr id="14" name="Freeform 14"/>
          <p:cNvSpPr/>
          <p:nvPr/>
        </p:nvSpPr>
        <p:spPr>
          <a:xfrm>
            <a:off x="866192" y="6306238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7"/>
                </a:lnTo>
                <a:lnTo>
                  <a:pt x="0" y="27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37771" y="6143334"/>
            <a:ext cx="8791971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45323"/>
                </a:solidFill>
                <a:latin typeface="Tlab 돋움 미디움 Bold"/>
                <a:ea typeface="Tlab 돋움 미디움 Bold"/>
              </a:rPr>
              <a:t>지도 API 활용하여 내 주변 리스트 확인</a:t>
            </a:r>
          </a:p>
        </p:txBody>
      </p:sp>
      <p:sp>
        <p:nvSpPr>
          <p:cNvPr id="16" name="Freeform 16"/>
          <p:cNvSpPr/>
          <p:nvPr/>
        </p:nvSpPr>
        <p:spPr>
          <a:xfrm>
            <a:off x="856667" y="7211113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7"/>
                </a:lnTo>
                <a:lnTo>
                  <a:pt x="0" y="27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28246" y="7048209"/>
            <a:ext cx="8896940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45323"/>
                </a:solidFill>
                <a:ea typeface="Tlab 돋움 미디움 Bold"/>
              </a:rPr>
              <a:t>사용자  정보 수정  및 프로필  사진 수정</a:t>
            </a:r>
          </a:p>
        </p:txBody>
      </p:sp>
      <p:sp>
        <p:nvSpPr>
          <p:cNvPr id="18" name="Freeform 18"/>
          <p:cNvSpPr/>
          <p:nvPr/>
        </p:nvSpPr>
        <p:spPr>
          <a:xfrm>
            <a:off x="866192" y="8108014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7"/>
                </a:lnTo>
                <a:lnTo>
                  <a:pt x="0" y="27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337771" y="7945110"/>
            <a:ext cx="813066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45323"/>
                </a:solidFill>
                <a:ea typeface="Tlab 돋움 미디움 Bold"/>
              </a:rPr>
              <a:t>리뷰게시판 글 작성 및 별점 입력</a:t>
            </a:r>
          </a:p>
        </p:txBody>
      </p:sp>
      <p:sp>
        <p:nvSpPr>
          <p:cNvPr id="20" name="Freeform 20"/>
          <p:cNvSpPr/>
          <p:nvPr/>
        </p:nvSpPr>
        <p:spPr>
          <a:xfrm>
            <a:off x="9775372" y="1479241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7"/>
                </a:lnTo>
                <a:lnTo>
                  <a:pt x="0" y="27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0246951" y="1316337"/>
            <a:ext cx="813066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45323"/>
                </a:solidFill>
                <a:ea typeface="Tlab 돋움 미디움 Bold"/>
              </a:rPr>
              <a:t>메인페이지에서 카테고리 선택</a:t>
            </a:r>
          </a:p>
        </p:txBody>
      </p:sp>
      <p:sp>
        <p:nvSpPr>
          <p:cNvPr id="22" name="Freeform 22"/>
          <p:cNvSpPr/>
          <p:nvPr/>
        </p:nvSpPr>
        <p:spPr>
          <a:xfrm>
            <a:off x="9775372" y="2400988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7"/>
                </a:lnTo>
                <a:lnTo>
                  <a:pt x="0" y="27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0246951" y="2238084"/>
            <a:ext cx="813066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45323"/>
                </a:solidFill>
                <a:latin typeface="Tlab 돋움 미디움 Bold"/>
                <a:ea typeface="Tlab 돋움 미디움 Bold"/>
              </a:rPr>
              <a:t>사용자 팔로우 , 해제</a:t>
            </a:r>
          </a:p>
        </p:txBody>
      </p:sp>
      <p:sp>
        <p:nvSpPr>
          <p:cNvPr id="24" name="Freeform 24"/>
          <p:cNvSpPr/>
          <p:nvPr/>
        </p:nvSpPr>
        <p:spPr>
          <a:xfrm>
            <a:off x="9775372" y="3296338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7"/>
                </a:lnTo>
                <a:lnTo>
                  <a:pt x="0" y="2742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0246951" y="3133434"/>
            <a:ext cx="8130662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45323"/>
                </a:solidFill>
                <a:ea typeface="Tlab 돋움 미디움 Bold"/>
              </a:rPr>
              <a:t>리뷰  및 메인 배너 이미지 슬라이드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5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4910" y="3225412"/>
            <a:ext cx="14706374" cy="239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94"/>
              </a:lnSpc>
            </a:pPr>
            <a:r>
              <a:rPr lang="en-US" sz="12465">
                <a:solidFill>
                  <a:srgbClr val="EDEDED"/>
                </a:solidFill>
                <a:ea typeface="Tlab 돋움 미디움"/>
              </a:rPr>
              <a:t>시연</a:t>
            </a:r>
          </a:p>
        </p:txBody>
      </p:sp>
      <p:sp>
        <p:nvSpPr>
          <p:cNvPr id="3" name="AutoShape 3"/>
          <p:cNvSpPr/>
          <p:nvPr/>
        </p:nvSpPr>
        <p:spPr>
          <a:xfrm>
            <a:off x="4704177" y="5618002"/>
            <a:ext cx="8879646" cy="0"/>
          </a:xfrm>
          <a:prstGeom prst="line">
            <a:avLst/>
          </a:prstGeom>
          <a:ln w="200025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809876" y="500311"/>
            <a:ext cx="4441996" cy="154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415"/>
              </a:lnSpc>
              <a:spcBef>
                <a:spcPct val="0"/>
              </a:spcBef>
            </a:pPr>
            <a:r>
              <a:rPr lang="en-US" sz="9699" spc="581">
                <a:solidFill>
                  <a:srgbClr val="EDEDED"/>
                </a:solidFill>
                <a:latin typeface="Tlab 돋움 미디움 Bold"/>
              </a:rPr>
              <a:t>08</a:t>
            </a:r>
          </a:p>
        </p:txBody>
      </p:sp>
      <p:sp>
        <p:nvSpPr>
          <p:cNvPr id="5" name="AutoShape 5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5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4910" y="3225412"/>
            <a:ext cx="14706374" cy="239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94"/>
              </a:lnSpc>
            </a:pPr>
            <a:r>
              <a:rPr lang="en-US" sz="12465">
                <a:solidFill>
                  <a:srgbClr val="EDEDED"/>
                </a:solidFill>
                <a:ea typeface="Tlab 돋움 미디움"/>
              </a:rPr>
              <a:t>자체 평가 의견</a:t>
            </a:r>
          </a:p>
        </p:txBody>
      </p:sp>
      <p:sp>
        <p:nvSpPr>
          <p:cNvPr id="3" name="AutoShape 3"/>
          <p:cNvSpPr/>
          <p:nvPr/>
        </p:nvSpPr>
        <p:spPr>
          <a:xfrm flipV="1">
            <a:off x="3420632" y="5618002"/>
            <a:ext cx="10832080" cy="0"/>
          </a:xfrm>
          <a:prstGeom prst="line">
            <a:avLst/>
          </a:prstGeom>
          <a:ln w="200025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809876" y="500311"/>
            <a:ext cx="4441996" cy="154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415"/>
              </a:lnSpc>
              <a:spcBef>
                <a:spcPct val="0"/>
              </a:spcBef>
            </a:pPr>
            <a:r>
              <a:rPr lang="en-US" sz="9699" spc="581">
                <a:solidFill>
                  <a:srgbClr val="EDEDED"/>
                </a:solidFill>
                <a:latin typeface="Tlab 돋움 미디움 Bold"/>
              </a:rPr>
              <a:t>09</a:t>
            </a:r>
          </a:p>
        </p:txBody>
      </p:sp>
      <p:sp>
        <p:nvSpPr>
          <p:cNvPr id="5" name="AutoShape 5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43001" y="428019"/>
            <a:ext cx="5712642" cy="4577368"/>
            <a:chOff x="0" y="0"/>
            <a:chExt cx="1504564" cy="12055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04564" cy="1205562"/>
            </a:xfrm>
            <a:custGeom>
              <a:avLst/>
              <a:gdLst/>
              <a:ahLst/>
              <a:cxnLst/>
              <a:rect l="l" t="t" r="r" b="b"/>
              <a:pathLst>
                <a:path w="1504564" h="1205562">
                  <a:moveTo>
                    <a:pt x="0" y="0"/>
                  </a:moveTo>
                  <a:lnTo>
                    <a:pt x="1504564" y="0"/>
                  </a:lnTo>
                  <a:lnTo>
                    <a:pt x="1504564" y="1205562"/>
                  </a:lnTo>
                  <a:lnTo>
                    <a:pt x="0" y="1205562"/>
                  </a:lnTo>
                  <a:close/>
                </a:path>
              </a:pathLst>
            </a:custGeom>
            <a:solidFill>
              <a:srgbClr val="F453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504564" cy="1281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96796" y="1798649"/>
            <a:ext cx="4112083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10"/>
              </a:lnSpc>
            </a:pPr>
            <a:r>
              <a:rPr lang="en-US" sz="3000">
                <a:solidFill>
                  <a:srgbClr val="EDEDED"/>
                </a:solidFill>
                <a:ea typeface="Tlab 돋움 미디움 Bold"/>
              </a:rPr>
              <a:t>어려운  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89513" y="2724479"/>
            <a:ext cx="4112083" cy="129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2300">
                <a:solidFill>
                  <a:srgbClr val="000000"/>
                </a:solidFill>
                <a:ea typeface="Tlab 돋움 미디움"/>
              </a:rPr>
              <a:t>팀원 능력에 맞는 업무 분담</a:t>
            </a:r>
          </a:p>
          <a:p>
            <a:pPr algn="ctr">
              <a:lnSpc>
                <a:spcPts val="3519"/>
              </a:lnSpc>
            </a:pPr>
            <a:r>
              <a:rPr lang="en-US" sz="2300">
                <a:solidFill>
                  <a:srgbClr val="000000"/>
                </a:solidFill>
                <a:ea typeface="Tlab 돋움 미디움"/>
              </a:rPr>
              <a:t>기획서대로 작업 진행</a:t>
            </a:r>
          </a:p>
          <a:p>
            <a:pPr marL="0" lvl="0" indent="0" algn="ctr">
              <a:lnSpc>
                <a:spcPts val="3519"/>
              </a:lnSpc>
            </a:pPr>
            <a:r>
              <a:rPr lang="en-US" sz="2300">
                <a:solidFill>
                  <a:srgbClr val="000000"/>
                </a:solidFill>
                <a:ea typeface="Tlab 돋움 미디움"/>
              </a:rPr>
              <a:t>작업 속도</a:t>
            </a:r>
          </a:p>
        </p:txBody>
      </p:sp>
      <p:sp>
        <p:nvSpPr>
          <p:cNvPr id="7" name="AutoShape 7"/>
          <p:cNvSpPr/>
          <p:nvPr/>
        </p:nvSpPr>
        <p:spPr>
          <a:xfrm>
            <a:off x="5984504" y="1346011"/>
            <a:ext cx="322101" cy="0"/>
          </a:xfrm>
          <a:prstGeom prst="line">
            <a:avLst/>
          </a:prstGeom>
          <a:ln w="85725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3450284" y="5281612"/>
            <a:ext cx="5712642" cy="4577368"/>
            <a:chOff x="0" y="0"/>
            <a:chExt cx="1504564" cy="12055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4564" cy="1205562"/>
            </a:xfrm>
            <a:custGeom>
              <a:avLst/>
              <a:gdLst/>
              <a:ahLst/>
              <a:cxnLst/>
              <a:rect l="l" t="t" r="r" b="b"/>
              <a:pathLst>
                <a:path w="1504564" h="1205562">
                  <a:moveTo>
                    <a:pt x="0" y="0"/>
                  </a:moveTo>
                  <a:lnTo>
                    <a:pt x="1504564" y="0"/>
                  </a:lnTo>
                  <a:lnTo>
                    <a:pt x="1504564" y="1205562"/>
                  </a:lnTo>
                  <a:lnTo>
                    <a:pt x="0" y="1205562"/>
                  </a:lnTo>
                  <a:close/>
                </a:path>
              </a:pathLst>
            </a:custGeom>
            <a:solidFill>
              <a:srgbClr val="F4532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504564" cy="1281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096796" y="6652673"/>
            <a:ext cx="4112083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10"/>
              </a:lnSpc>
            </a:pPr>
            <a:r>
              <a:rPr lang="en-US" sz="3000">
                <a:solidFill>
                  <a:srgbClr val="EDEDED"/>
                </a:solidFill>
                <a:ea typeface="Tlab 돋움 미디움 Bold"/>
              </a:rPr>
              <a:t>발전한  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96796" y="7578072"/>
            <a:ext cx="4112083" cy="129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2300">
                <a:solidFill>
                  <a:srgbClr val="000000"/>
                </a:solidFill>
                <a:latin typeface="Tlab 돋움 미디움"/>
                <a:ea typeface="Tlab 돋움 미디움"/>
              </a:rPr>
              <a:t> NoSQL 활용 개발 프로젝트</a:t>
            </a:r>
          </a:p>
          <a:p>
            <a:pPr algn="ctr">
              <a:lnSpc>
                <a:spcPts val="3519"/>
              </a:lnSpc>
            </a:pPr>
            <a:r>
              <a:rPr lang="en-US" sz="2300">
                <a:solidFill>
                  <a:srgbClr val="000000"/>
                </a:solidFill>
                <a:ea typeface="Tlab 돋움 미디움"/>
              </a:rPr>
              <a:t>앱 개발 프로젝트</a:t>
            </a:r>
          </a:p>
          <a:p>
            <a:pPr marL="0" lvl="0" indent="0" algn="ctr">
              <a:lnSpc>
                <a:spcPts val="3519"/>
              </a:lnSpc>
            </a:pPr>
            <a:r>
              <a:rPr lang="en-US" sz="2300">
                <a:solidFill>
                  <a:srgbClr val="000000"/>
                </a:solidFill>
                <a:latin typeface="Tlab 돋움 미디움"/>
                <a:ea typeface="Tlab 돋움 미디움"/>
              </a:rPr>
              <a:t>FireBase Storage 활용</a:t>
            </a:r>
          </a:p>
        </p:txBody>
      </p:sp>
      <p:sp>
        <p:nvSpPr>
          <p:cNvPr id="13" name="AutoShape 13"/>
          <p:cNvSpPr/>
          <p:nvPr/>
        </p:nvSpPr>
        <p:spPr>
          <a:xfrm>
            <a:off x="5991787" y="6199604"/>
            <a:ext cx="322101" cy="0"/>
          </a:xfrm>
          <a:prstGeom prst="line">
            <a:avLst/>
          </a:prstGeom>
          <a:ln w="85725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9463201" y="428019"/>
            <a:ext cx="5712642" cy="4577368"/>
            <a:chOff x="0" y="0"/>
            <a:chExt cx="1504564" cy="12055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04564" cy="1205562"/>
            </a:xfrm>
            <a:custGeom>
              <a:avLst/>
              <a:gdLst/>
              <a:ahLst/>
              <a:cxnLst/>
              <a:rect l="l" t="t" r="r" b="b"/>
              <a:pathLst>
                <a:path w="1504564" h="1205562">
                  <a:moveTo>
                    <a:pt x="0" y="0"/>
                  </a:moveTo>
                  <a:lnTo>
                    <a:pt x="1504564" y="0"/>
                  </a:lnTo>
                  <a:lnTo>
                    <a:pt x="1504564" y="1205562"/>
                  </a:lnTo>
                  <a:lnTo>
                    <a:pt x="0" y="1205562"/>
                  </a:lnTo>
                  <a:close/>
                </a:path>
              </a:pathLst>
            </a:custGeom>
            <a:solidFill>
              <a:srgbClr val="F4532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76200"/>
              <a:ext cx="1504564" cy="1281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109714" y="1798649"/>
            <a:ext cx="4112083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10"/>
              </a:lnSpc>
            </a:pPr>
            <a:r>
              <a:rPr lang="en-US" sz="3000">
                <a:solidFill>
                  <a:srgbClr val="EDEDED"/>
                </a:solidFill>
                <a:ea typeface="Tlab 돋움 미디움 Bold"/>
              </a:rPr>
              <a:t>개선할  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109714" y="2724479"/>
            <a:ext cx="4112083" cy="1732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2300">
                <a:solidFill>
                  <a:srgbClr val="000000"/>
                </a:solidFill>
                <a:ea typeface="Tlab 돋움 미디움"/>
              </a:rPr>
              <a:t>관리자 페이지 </a:t>
            </a:r>
          </a:p>
          <a:p>
            <a:pPr algn="ctr">
              <a:lnSpc>
                <a:spcPts val="3519"/>
              </a:lnSpc>
            </a:pPr>
            <a:r>
              <a:rPr lang="en-US" sz="2300">
                <a:solidFill>
                  <a:srgbClr val="000000"/>
                </a:solidFill>
                <a:ea typeface="Tlab 돋움 미디움"/>
              </a:rPr>
              <a:t>코드 최적화</a:t>
            </a:r>
          </a:p>
          <a:p>
            <a:pPr algn="ctr">
              <a:lnSpc>
                <a:spcPts val="3519"/>
              </a:lnSpc>
            </a:pPr>
            <a:r>
              <a:rPr lang="en-US" sz="2300">
                <a:solidFill>
                  <a:srgbClr val="000000"/>
                </a:solidFill>
                <a:ea typeface="Tlab 돋움 미디움"/>
              </a:rPr>
              <a:t>이미지 출력 속도 개선</a:t>
            </a:r>
          </a:p>
          <a:p>
            <a:pPr marL="0" lvl="0" indent="0" algn="ctr">
              <a:lnSpc>
                <a:spcPts val="3519"/>
              </a:lnSpc>
            </a:pPr>
            <a:r>
              <a:rPr lang="en-US" sz="2300">
                <a:solidFill>
                  <a:srgbClr val="000000"/>
                </a:solidFill>
                <a:ea typeface="Tlab 돋움 미디움"/>
              </a:rPr>
              <a:t>편의 시설 정보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2004705" y="1346011"/>
            <a:ext cx="322101" cy="0"/>
          </a:xfrm>
          <a:prstGeom prst="line">
            <a:avLst/>
          </a:prstGeom>
          <a:ln w="85725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" name="Group 20"/>
          <p:cNvGrpSpPr/>
          <p:nvPr/>
        </p:nvGrpSpPr>
        <p:grpSpPr>
          <a:xfrm>
            <a:off x="9470484" y="5281612"/>
            <a:ext cx="5712642" cy="4577368"/>
            <a:chOff x="0" y="0"/>
            <a:chExt cx="1504564" cy="12055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04564" cy="1205562"/>
            </a:xfrm>
            <a:custGeom>
              <a:avLst/>
              <a:gdLst/>
              <a:ahLst/>
              <a:cxnLst/>
              <a:rect l="l" t="t" r="r" b="b"/>
              <a:pathLst>
                <a:path w="1504564" h="1205562">
                  <a:moveTo>
                    <a:pt x="0" y="0"/>
                  </a:moveTo>
                  <a:lnTo>
                    <a:pt x="1504564" y="0"/>
                  </a:lnTo>
                  <a:lnTo>
                    <a:pt x="1504564" y="1205562"/>
                  </a:lnTo>
                  <a:lnTo>
                    <a:pt x="0" y="1205562"/>
                  </a:lnTo>
                  <a:close/>
                </a:path>
              </a:pathLst>
            </a:custGeom>
            <a:solidFill>
              <a:srgbClr val="F45323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1504564" cy="1281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032548" y="6652673"/>
            <a:ext cx="4112083" cy="49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10"/>
              </a:lnSpc>
            </a:pPr>
            <a:r>
              <a:rPr lang="en-US" sz="3000">
                <a:solidFill>
                  <a:srgbClr val="EDEDED"/>
                </a:solidFill>
                <a:ea typeface="Tlab 돋움 미디움 Bold"/>
              </a:rPr>
              <a:t>부족한 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63481" y="7578072"/>
            <a:ext cx="4112083" cy="129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2300">
                <a:solidFill>
                  <a:srgbClr val="000000"/>
                </a:solidFill>
                <a:ea typeface="Tlab 돋움 미디움"/>
              </a:rPr>
              <a:t>문서형 데이터베이스 이해 부족</a:t>
            </a:r>
          </a:p>
          <a:p>
            <a:pPr algn="ctr">
              <a:lnSpc>
                <a:spcPts val="3519"/>
              </a:lnSpc>
            </a:pPr>
            <a:r>
              <a:rPr lang="en-US" sz="2300">
                <a:solidFill>
                  <a:srgbClr val="000000"/>
                </a:solidFill>
                <a:latin typeface="Tlab 돋움 미디움"/>
                <a:ea typeface="Tlab 돋움 미디움"/>
              </a:rPr>
              <a:t>FireStore 활용 100% 못함</a:t>
            </a:r>
          </a:p>
          <a:p>
            <a:pPr marL="0" lvl="0" indent="0" algn="ctr">
              <a:lnSpc>
                <a:spcPts val="3519"/>
              </a:lnSpc>
            </a:pPr>
            <a:r>
              <a:rPr lang="en-US" sz="2300">
                <a:solidFill>
                  <a:srgbClr val="000000"/>
                </a:solidFill>
                <a:ea typeface="Tlab 돋움 미디움"/>
              </a:rPr>
              <a:t>에러 해결에 많은 시간 할애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2011988" y="6199604"/>
            <a:ext cx="322101" cy="0"/>
          </a:xfrm>
          <a:prstGeom prst="line">
            <a:avLst/>
          </a:prstGeom>
          <a:ln w="85725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455841" cy="10287000"/>
            <a:chOff x="0" y="0"/>
            <a:chExt cx="2492797" cy="27119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92796" cy="2711911"/>
            </a:xfrm>
            <a:custGeom>
              <a:avLst/>
              <a:gdLst/>
              <a:ahLst/>
              <a:cxnLst/>
              <a:rect l="l" t="t" r="r" b="b"/>
              <a:pathLst>
                <a:path w="2492796" h="2711911">
                  <a:moveTo>
                    <a:pt x="0" y="0"/>
                  </a:moveTo>
                  <a:lnTo>
                    <a:pt x="2492796" y="0"/>
                  </a:lnTo>
                  <a:lnTo>
                    <a:pt x="2492796" y="2711911"/>
                  </a:lnTo>
                  <a:lnTo>
                    <a:pt x="0" y="2711911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492797" cy="2769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38473" y="0"/>
            <a:ext cx="9049527" cy="10287000"/>
            <a:chOff x="0" y="0"/>
            <a:chExt cx="2385682" cy="27119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85682" cy="2711911"/>
            </a:xfrm>
            <a:custGeom>
              <a:avLst/>
              <a:gdLst/>
              <a:ahLst/>
              <a:cxnLst/>
              <a:rect l="l" t="t" r="r" b="b"/>
              <a:pathLst>
                <a:path w="2385682" h="2711911">
                  <a:moveTo>
                    <a:pt x="0" y="0"/>
                  </a:moveTo>
                  <a:lnTo>
                    <a:pt x="2385682" y="0"/>
                  </a:lnTo>
                  <a:lnTo>
                    <a:pt x="2385682" y="2711911"/>
                  </a:lnTo>
                  <a:lnTo>
                    <a:pt x="0" y="2711911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385682" cy="2769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971550"/>
            <a:ext cx="678961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TDTD한강고딕"/>
                <a:ea typeface="TDTD한강고딕"/>
              </a:rPr>
              <a:t>서보규(팀장)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27846" y="3048249"/>
            <a:ext cx="3991323" cy="46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27"/>
              </a:lnSpc>
              <a:spcBef>
                <a:spcPct val="0"/>
              </a:spcBef>
            </a:pPr>
            <a:r>
              <a:rPr lang="en-US" sz="2799">
                <a:solidFill>
                  <a:srgbClr val="EEEEEE"/>
                </a:solidFill>
                <a:ea typeface="TDTD한강고딕"/>
              </a:rPr>
              <a:t>유저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42589" y="3613290"/>
            <a:ext cx="4761837" cy="327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</a:pPr>
            <a:r>
              <a:rPr lang="en-US" sz="2199">
                <a:solidFill>
                  <a:srgbClr val="EEEEEE"/>
                </a:solidFill>
                <a:ea typeface="Nanum Square Bold"/>
              </a:rPr>
              <a:t>회원 가입</a:t>
            </a:r>
          </a:p>
          <a:p>
            <a:pPr algn="ctr">
              <a:lnSpc>
                <a:spcPts val="3233"/>
              </a:lnSpc>
            </a:pPr>
            <a:r>
              <a:rPr lang="en-US" sz="2199">
                <a:solidFill>
                  <a:srgbClr val="EEEEEE"/>
                </a:solidFill>
                <a:ea typeface="Nanum Square Bold"/>
              </a:rPr>
              <a:t>로그인</a:t>
            </a:r>
          </a:p>
          <a:p>
            <a:pPr algn="ctr">
              <a:lnSpc>
                <a:spcPts val="3233"/>
              </a:lnSpc>
            </a:pPr>
            <a:r>
              <a:rPr lang="en-US" sz="2199">
                <a:solidFill>
                  <a:srgbClr val="EEEEEE"/>
                </a:solidFill>
                <a:ea typeface="Nanum Square Bold"/>
              </a:rPr>
              <a:t>리뷰 게시판</a:t>
            </a:r>
          </a:p>
          <a:p>
            <a:pPr algn="ctr">
              <a:lnSpc>
                <a:spcPts val="3233"/>
              </a:lnSpc>
            </a:pPr>
            <a:r>
              <a:rPr lang="en-US" sz="2199">
                <a:solidFill>
                  <a:srgbClr val="EEEEEE"/>
                </a:solidFill>
                <a:ea typeface="Nanum Square"/>
              </a:rPr>
              <a:t>유저 정보 수정</a:t>
            </a:r>
          </a:p>
          <a:p>
            <a:pPr algn="ctr">
              <a:lnSpc>
                <a:spcPts val="3233"/>
              </a:lnSpc>
            </a:pPr>
            <a:r>
              <a:rPr lang="en-US" sz="2199">
                <a:solidFill>
                  <a:srgbClr val="EEEEEE"/>
                </a:solidFill>
                <a:ea typeface="Nanum Square"/>
              </a:rPr>
              <a:t>유저 프로필 수정</a:t>
            </a:r>
          </a:p>
          <a:p>
            <a:pPr algn="ctr">
              <a:lnSpc>
                <a:spcPts val="3233"/>
              </a:lnSpc>
            </a:pPr>
            <a:r>
              <a:rPr lang="en-US" sz="2199">
                <a:solidFill>
                  <a:srgbClr val="EEEEEE"/>
                </a:solidFill>
                <a:ea typeface="Nanum Square"/>
              </a:rPr>
              <a:t>공지사항 및 이용약관</a:t>
            </a:r>
          </a:p>
          <a:p>
            <a:pPr algn="ctr">
              <a:lnSpc>
                <a:spcPts val="3233"/>
              </a:lnSpc>
            </a:pPr>
            <a:r>
              <a:rPr lang="en-US" sz="2199">
                <a:solidFill>
                  <a:srgbClr val="EEEEEE"/>
                </a:solidFill>
                <a:latin typeface="Nanum Square"/>
                <a:ea typeface="Nanum Square"/>
              </a:rPr>
              <a:t>FireStore 설계</a:t>
            </a:r>
          </a:p>
          <a:p>
            <a:pPr marL="0" lvl="0" indent="0" algn="ctr">
              <a:lnSpc>
                <a:spcPts val="3233"/>
              </a:lnSpc>
            </a:pPr>
            <a:r>
              <a:rPr lang="en-US" sz="2199">
                <a:solidFill>
                  <a:srgbClr val="EEEEEE"/>
                </a:solidFill>
                <a:latin typeface="Nanum Square"/>
                <a:ea typeface="Nanum Square"/>
              </a:rPr>
              <a:t>Storage를 이용한 이미지 업로드 및 출력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36013" y="3609214"/>
            <a:ext cx="4761837" cy="122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3"/>
              </a:lnSpc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전반적인 지도 API</a:t>
            </a:r>
          </a:p>
          <a:p>
            <a:pPr algn="ctr">
              <a:lnSpc>
                <a:spcPts val="3233"/>
              </a:lnSpc>
            </a:pPr>
            <a:r>
              <a:rPr lang="en-US" sz="2199">
                <a:solidFill>
                  <a:srgbClr val="000000"/>
                </a:solidFill>
                <a:ea typeface="Nanum Square Bold"/>
              </a:rPr>
              <a:t>예약 기능</a:t>
            </a:r>
          </a:p>
          <a:p>
            <a:pPr marL="0" lvl="0" indent="0" algn="ctr">
              <a:lnSpc>
                <a:spcPts val="3233"/>
              </a:lnSpc>
            </a:pPr>
            <a:r>
              <a:rPr lang="en-US" sz="2199">
                <a:solidFill>
                  <a:srgbClr val="000000"/>
                </a:solidFill>
                <a:latin typeface="Nanum Square Bold"/>
                <a:ea typeface="Nanum Square Bold"/>
              </a:rPr>
              <a:t>FireStore 설계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36013" y="2621910"/>
            <a:ext cx="3991323" cy="464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27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ea typeface="TDTD한강고딕"/>
              </a:rPr>
              <a:t>지도 및 예약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68429" y="981075"/>
            <a:ext cx="6789615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5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ea typeface="TDTD한강고딕"/>
              </a:rPr>
              <a:t>손명욱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5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90813" y="3699555"/>
            <a:ext cx="14706374" cy="239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94"/>
              </a:lnSpc>
            </a:pPr>
            <a:r>
              <a:rPr lang="en-US" sz="12465" dirty="0" err="1" smtClean="0">
                <a:solidFill>
                  <a:srgbClr val="EDEDED"/>
                </a:solidFill>
                <a:ea typeface="Tlab 돋움 미디움 Bold"/>
              </a:rPr>
              <a:t>감사합니</a:t>
            </a:r>
            <a:r>
              <a:rPr lang="ko-KR" altLang="en-US" sz="12465" dirty="0">
                <a:solidFill>
                  <a:srgbClr val="EDEDED"/>
                </a:solidFill>
                <a:ea typeface="Tlab 돋움 미디움 Bold"/>
              </a:rPr>
              <a:t>다</a:t>
            </a:r>
            <a:endParaRPr lang="en-US" sz="12465" dirty="0">
              <a:solidFill>
                <a:srgbClr val="EDEDED"/>
              </a:solidFill>
              <a:ea typeface="Tlab 돋움 미디움 Bold"/>
            </a:endParaRPr>
          </a:p>
        </p:txBody>
      </p:sp>
      <p:sp>
        <p:nvSpPr>
          <p:cNvPr id="3" name="AutoShape 3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H="1">
            <a:off x="-620701" y="9936155"/>
            <a:ext cx="2009450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5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54910" y="3225412"/>
            <a:ext cx="14706374" cy="239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94"/>
              </a:lnSpc>
            </a:pPr>
            <a:r>
              <a:rPr lang="en-US" sz="12465">
                <a:solidFill>
                  <a:srgbClr val="EDEDED"/>
                </a:solidFill>
                <a:latin typeface="Tlab 돋움 미디움 Bold"/>
              </a:rPr>
              <a:t>Q&amp;A</a:t>
            </a:r>
          </a:p>
        </p:txBody>
      </p:sp>
      <p:sp>
        <p:nvSpPr>
          <p:cNvPr id="3" name="AutoShape 3"/>
          <p:cNvSpPr/>
          <p:nvPr/>
        </p:nvSpPr>
        <p:spPr>
          <a:xfrm>
            <a:off x="4704177" y="5618002"/>
            <a:ext cx="8879646" cy="0"/>
          </a:xfrm>
          <a:prstGeom prst="line">
            <a:avLst/>
          </a:prstGeom>
          <a:ln w="200025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809876" y="500311"/>
            <a:ext cx="4441996" cy="154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415"/>
              </a:lnSpc>
              <a:spcBef>
                <a:spcPct val="0"/>
              </a:spcBef>
            </a:pPr>
            <a:r>
              <a:rPr lang="en-US" sz="9699" spc="581">
                <a:solidFill>
                  <a:srgbClr val="EDEDED"/>
                </a:solidFill>
                <a:latin typeface="Tlab 돋움 미디움 Bold"/>
              </a:rPr>
              <a:t>10</a:t>
            </a:r>
          </a:p>
        </p:txBody>
      </p:sp>
      <p:sp>
        <p:nvSpPr>
          <p:cNvPr id="5" name="AutoShape 5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5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90813" y="2518851"/>
            <a:ext cx="14706374" cy="495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94"/>
              </a:lnSpc>
            </a:pPr>
            <a:r>
              <a:rPr lang="en-US" sz="12465">
                <a:solidFill>
                  <a:srgbClr val="EDEDED"/>
                </a:solidFill>
                <a:latin typeface="Tlab 돋움 미디움 Bold"/>
                <a:ea typeface="Tlab 돋움 미디움 Bold"/>
              </a:rPr>
              <a:t>Food Marvel 은</a:t>
            </a:r>
          </a:p>
          <a:p>
            <a:pPr marL="0" lvl="0" indent="0" algn="ctr">
              <a:lnSpc>
                <a:spcPts val="20194"/>
              </a:lnSpc>
            </a:pPr>
            <a:r>
              <a:rPr lang="en-US" sz="12465" u="none">
                <a:solidFill>
                  <a:srgbClr val="EDEDED"/>
                </a:solidFill>
                <a:latin typeface="Tlab 돋움 미디움 Bold"/>
                <a:ea typeface="Tlab 돋움 미디움 Bold"/>
              </a:rPr>
              <a:t>어떤 앱인가요?</a:t>
            </a:r>
          </a:p>
        </p:txBody>
      </p:sp>
      <p:sp>
        <p:nvSpPr>
          <p:cNvPr id="3" name="AutoShape 3"/>
          <p:cNvSpPr/>
          <p:nvPr/>
        </p:nvSpPr>
        <p:spPr>
          <a:xfrm>
            <a:off x="4704177" y="4919662"/>
            <a:ext cx="8879646" cy="0"/>
          </a:xfrm>
          <a:prstGeom prst="line">
            <a:avLst/>
          </a:prstGeom>
          <a:ln w="200025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4392430" y="7473666"/>
            <a:ext cx="9503139" cy="0"/>
          </a:xfrm>
          <a:prstGeom prst="line">
            <a:avLst/>
          </a:prstGeom>
          <a:ln w="200025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809876" y="500311"/>
            <a:ext cx="10131348" cy="154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415"/>
              </a:lnSpc>
              <a:spcBef>
                <a:spcPct val="0"/>
              </a:spcBef>
            </a:pPr>
            <a:r>
              <a:rPr lang="en-US" sz="9699" spc="581">
                <a:solidFill>
                  <a:srgbClr val="EDEDED"/>
                </a:solidFill>
                <a:latin typeface="Tlab 돋움 미디움 Bold"/>
              </a:rPr>
              <a:t>02 </a:t>
            </a:r>
          </a:p>
        </p:txBody>
      </p:sp>
      <p:sp>
        <p:nvSpPr>
          <p:cNvPr id="6" name="AutoShape 6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53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6872" y="3010865"/>
            <a:ext cx="7150256" cy="1787564"/>
            <a:chOff x="0" y="0"/>
            <a:chExt cx="9533674" cy="2383419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0" y="0"/>
              <a:ext cx="9533674" cy="2383419"/>
              <a:chOff x="0" y="0"/>
              <a:chExt cx="7620000" cy="1905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-2707"/>
                <a:ext cx="7620000" cy="1887863"/>
              </a:xfrm>
              <a:custGeom>
                <a:avLst/>
                <a:gdLst/>
                <a:ahLst/>
                <a:cxnLst/>
                <a:rect l="l" t="t" r="r" b="b"/>
                <a:pathLst>
                  <a:path w="7620000" h="1887863">
                    <a:moveTo>
                      <a:pt x="569000" y="6200"/>
                    </a:moveTo>
                    <a:cubicBezTo>
                      <a:pt x="559972" y="12405"/>
                      <a:pt x="557681" y="24751"/>
                      <a:pt x="563880" y="33782"/>
                    </a:cubicBezTo>
                    <a:lnTo>
                      <a:pt x="610235" y="96250"/>
                    </a:lnTo>
                    <a:lnTo>
                      <a:pt x="134938" y="736926"/>
                    </a:lnTo>
                    <a:lnTo>
                      <a:pt x="19844" y="736926"/>
                    </a:lnTo>
                    <a:cubicBezTo>
                      <a:pt x="8919" y="736975"/>
                      <a:pt x="89" y="745845"/>
                      <a:pt x="89" y="756769"/>
                    </a:cubicBezTo>
                    <a:cubicBezTo>
                      <a:pt x="89" y="767694"/>
                      <a:pt x="8919" y="776564"/>
                      <a:pt x="19844" y="776613"/>
                    </a:cubicBezTo>
                    <a:lnTo>
                      <a:pt x="1250156" y="776613"/>
                    </a:lnTo>
                    <a:cubicBezTo>
                      <a:pt x="1261081" y="776564"/>
                      <a:pt x="1269911" y="767694"/>
                      <a:pt x="1269911" y="756769"/>
                    </a:cubicBezTo>
                    <a:cubicBezTo>
                      <a:pt x="1269911" y="745845"/>
                      <a:pt x="1261081" y="736975"/>
                      <a:pt x="1250156" y="736926"/>
                    </a:cubicBezTo>
                    <a:lnTo>
                      <a:pt x="1135062" y="736926"/>
                    </a:lnTo>
                    <a:lnTo>
                      <a:pt x="659606" y="96250"/>
                    </a:lnTo>
                    <a:lnTo>
                      <a:pt x="705922" y="33782"/>
                    </a:lnTo>
                    <a:cubicBezTo>
                      <a:pt x="711782" y="24759"/>
                      <a:pt x="709384" y="12709"/>
                      <a:pt x="700515" y="6617"/>
                    </a:cubicBezTo>
                    <a:cubicBezTo>
                      <a:pt x="691646" y="525"/>
                      <a:pt x="679538" y="2611"/>
                      <a:pt x="673219" y="11319"/>
                    </a:cubicBezTo>
                    <a:lnTo>
                      <a:pt x="634921" y="62953"/>
                    </a:lnTo>
                    <a:lnTo>
                      <a:pt x="596582" y="11319"/>
                    </a:lnTo>
                    <a:cubicBezTo>
                      <a:pt x="590377" y="2292"/>
                      <a:pt x="578031" y="0"/>
                      <a:pt x="569000" y="6200"/>
                    </a:cubicBezTo>
                    <a:close/>
                    <a:moveTo>
                      <a:pt x="667425" y="483878"/>
                    </a:moveTo>
                    <a:lnTo>
                      <a:pt x="809943" y="685808"/>
                    </a:lnTo>
                    <a:cubicBezTo>
                      <a:pt x="815897" y="694759"/>
                      <a:pt x="813641" y="706823"/>
                      <a:pt x="804855" y="713018"/>
                    </a:cubicBezTo>
                    <a:cubicBezTo>
                      <a:pt x="796069" y="719212"/>
                      <a:pt x="783948" y="717284"/>
                      <a:pt x="777518" y="708668"/>
                    </a:cubicBezTo>
                    <a:lnTo>
                      <a:pt x="635000" y="506738"/>
                    </a:lnTo>
                    <a:lnTo>
                      <a:pt x="492482" y="708668"/>
                    </a:lnTo>
                    <a:cubicBezTo>
                      <a:pt x="486150" y="717577"/>
                      <a:pt x="473808" y="719691"/>
                      <a:pt x="464871" y="713398"/>
                    </a:cubicBezTo>
                    <a:cubicBezTo>
                      <a:pt x="455934" y="707105"/>
                      <a:pt x="453765" y="694773"/>
                      <a:pt x="460018" y="685808"/>
                    </a:cubicBezTo>
                    <a:lnTo>
                      <a:pt x="602575" y="483878"/>
                    </a:lnTo>
                    <a:cubicBezTo>
                      <a:pt x="610012" y="473342"/>
                      <a:pt x="622104" y="467076"/>
                      <a:pt x="635000" y="467076"/>
                    </a:cubicBezTo>
                    <a:cubicBezTo>
                      <a:pt x="647896" y="467076"/>
                      <a:pt x="659988" y="473342"/>
                      <a:pt x="667425" y="483878"/>
                    </a:cubicBezTo>
                    <a:close/>
                    <a:moveTo>
                      <a:pt x="2156500" y="6200"/>
                    </a:moveTo>
                    <a:cubicBezTo>
                      <a:pt x="2147472" y="12405"/>
                      <a:pt x="2145181" y="24751"/>
                      <a:pt x="2151380" y="33782"/>
                    </a:cubicBezTo>
                    <a:lnTo>
                      <a:pt x="2197735" y="96250"/>
                    </a:lnTo>
                    <a:lnTo>
                      <a:pt x="1722438" y="736926"/>
                    </a:lnTo>
                    <a:lnTo>
                      <a:pt x="1607344" y="736926"/>
                    </a:lnTo>
                    <a:cubicBezTo>
                      <a:pt x="1596384" y="736926"/>
                      <a:pt x="1587500" y="745810"/>
                      <a:pt x="1587500" y="756769"/>
                    </a:cubicBezTo>
                    <a:cubicBezTo>
                      <a:pt x="1587500" y="767729"/>
                      <a:pt x="1596384" y="776613"/>
                      <a:pt x="1607344" y="776613"/>
                    </a:cubicBezTo>
                    <a:lnTo>
                      <a:pt x="2837656" y="776613"/>
                    </a:lnTo>
                    <a:cubicBezTo>
                      <a:pt x="2848616" y="776613"/>
                      <a:pt x="2857500" y="767729"/>
                      <a:pt x="2857500" y="756769"/>
                    </a:cubicBezTo>
                    <a:cubicBezTo>
                      <a:pt x="2857500" y="745810"/>
                      <a:pt x="2848616" y="736926"/>
                      <a:pt x="2837656" y="736926"/>
                    </a:cubicBezTo>
                    <a:lnTo>
                      <a:pt x="2722562" y="736926"/>
                    </a:lnTo>
                    <a:lnTo>
                      <a:pt x="2247106" y="96250"/>
                    </a:lnTo>
                    <a:lnTo>
                      <a:pt x="2293422" y="33782"/>
                    </a:lnTo>
                    <a:cubicBezTo>
                      <a:pt x="2299282" y="24759"/>
                      <a:pt x="2296884" y="12709"/>
                      <a:pt x="2288015" y="6617"/>
                    </a:cubicBezTo>
                    <a:cubicBezTo>
                      <a:pt x="2279146" y="525"/>
                      <a:pt x="2267038" y="2611"/>
                      <a:pt x="2260719" y="11319"/>
                    </a:cubicBezTo>
                    <a:lnTo>
                      <a:pt x="2222421" y="62953"/>
                    </a:lnTo>
                    <a:lnTo>
                      <a:pt x="2184083" y="11319"/>
                    </a:lnTo>
                    <a:cubicBezTo>
                      <a:pt x="2177877" y="2292"/>
                      <a:pt x="2165531" y="0"/>
                      <a:pt x="2156500" y="6200"/>
                    </a:cubicBezTo>
                    <a:moveTo>
                      <a:pt x="2254925" y="483878"/>
                    </a:moveTo>
                    <a:lnTo>
                      <a:pt x="2397442" y="685808"/>
                    </a:lnTo>
                    <a:cubicBezTo>
                      <a:pt x="2403396" y="694759"/>
                      <a:pt x="2401140" y="706823"/>
                      <a:pt x="2392354" y="713017"/>
                    </a:cubicBezTo>
                    <a:cubicBezTo>
                      <a:pt x="2383568" y="719211"/>
                      <a:pt x="2371448" y="717283"/>
                      <a:pt x="2365018" y="708668"/>
                    </a:cubicBezTo>
                    <a:lnTo>
                      <a:pt x="2222500" y="506738"/>
                    </a:lnTo>
                    <a:lnTo>
                      <a:pt x="2079982" y="708668"/>
                    </a:lnTo>
                    <a:cubicBezTo>
                      <a:pt x="2073670" y="717633"/>
                      <a:pt x="2061285" y="719783"/>
                      <a:pt x="2052320" y="713470"/>
                    </a:cubicBezTo>
                    <a:cubicBezTo>
                      <a:pt x="2043355" y="707158"/>
                      <a:pt x="2041205" y="694773"/>
                      <a:pt x="2047518" y="685808"/>
                    </a:cubicBezTo>
                    <a:lnTo>
                      <a:pt x="2190075" y="483878"/>
                    </a:lnTo>
                    <a:cubicBezTo>
                      <a:pt x="2197512" y="473342"/>
                      <a:pt x="2209604" y="467076"/>
                      <a:pt x="2222500" y="467076"/>
                    </a:cubicBezTo>
                    <a:cubicBezTo>
                      <a:pt x="2235396" y="467076"/>
                      <a:pt x="2247488" y="473342"/>
                      <a:pt x="2254925" y="483878"/>
                    </a:cubicBezTo>
                    <a:moveTo>
                      <a:pt x="3744000" y="6200"/>
                    </a:moveTo>
                    <a:cubicBezTo>
                      <a:pt x="3734972" y="12405"/>
                      <a:pt x="3732681" y="24751"/>
                      <a:pt x="3738880" y="33782"/>
                    </a:cubicBezTo>
                    <a:lnTo>
                      <a:pt x="3785235" y="96250"/>
                    </a:lnTo>
                    <a:lnTo>
                      <a:pt x="3309938" y="736926"/>
                    </a:lnTo>
                    <a:lnTo>
                      <a:pt x="3194844" y="736926"/>
                    </a:lnTo>
                    <a:cubicBezTo>
                      <a:pt x="3183884" y="736926"/>
                      <a:pt x="3175000" y="745810"/>
                      <a:pt x="3175000" y="756769"/>
                    </a:cubicBezTo>
                    <a:cubicBezTo>
                      <a:pt x="3175000" y="767729"/>
                      <a:pt x="3183884" y="776613"/>
                      <a:pt x="3194844" y="776613"/>
                    </a:cubicBezTo>
                    <a:lnTo>
                      <a:pt x="4425156" y="776613"/>
                    </a:lnTo>
                    <a:cubicBezTo>
                      <a:pt x="4436116" y="776613"/>
                      <a:pt x="4445000" y="767729"/>
                      <a:pt x="4445000" y="756769"/>
                    </a:cubicBezTo>
                    <a:cubicBezTo>
                      <a:pt x="4445000" y="745810"/>
                      <a:pt x="4436116" y="736926"/>
                      <a:pt x="4425156" y="736926"/>
                    </a:cubicBezTo>
                    <a:lnTo>
                      <a:pt x="4310062" y="736926"/>
                    </a:lnTo>
                    <a:lnTo>
                      <a:pt x="3834606" y="96250"/>
                    </a:lnTo>
                    <a:lnTo>
                      <a:pt x="3880922" y="33782"/>
                    </a:lnTo>
                    <a:cubicBezTo>
                      <a:pt x="3886782" y="24759"/>
                      <a:pt x="3884384" y="12709"/>
                      <a:pt x="3875515" y="6617"/>
                    </a:cubicBezTo>
                    <a:cubicBezTo>
                      <a:pt x="3866647" y="525"/>
                      <a:pt x="3854538" y="2611"/>
                      <a:pt x="3848219" y="11319"/>
                    </a:cubicBezTo>
                    <a:lnTo>
                      <a:pt x="3809921" y="62953"/>
                    </a:lnTo>
                    <a:lnTo>
                      <a:pt x="3771583" y="11319"/>
                    </a:lnTo>
                    <a:cubicBezTo>
                      <a:pt x="3765377" y="2292"/>
                      <a:pt x="3753031" y="0"/>
                      <a:pt x="3744000" y="6200"/>
                    </a:cubicBezTo>
                    <a:moveTo>
                      <a:pt x="3842425" y="483878"/>
                    </a:moveTo>
                    <a:lnTo>
                      <a:pt x="3984942" y="685808"/>
                    </a:lnTo>
                    <a:cubicBezTo>
                      <a:pt x="3990896" y="694759"/>
                      <a:pt x="3988640" y="706823"/>
                      <a:pt x="3979854" y="713017"/>
                    </a:cubicBezTo>
                    <a:cubicBezTo>
                      <a:pt x="3971068" y="719211"/>
                      <a:pt x="3958948" y="717283"/>
                      <a:pt x="3952518" y="708668"/>
                    </a:cubicBezTo>
                    <a:lnTo>
                      <a:pt x="3810000" y="506738"/>
                    </a:lnTo>
                    <a:lnTo>
                      <a:pt x="3667482" y="708668"/>
                    </a:lnTo>
                    <a:cubicBezTo>
                      <a:pt x="3661170" y="717633"/>
                      <a:pt x="3648785" y="719783"/>
                      <a:pt x="3639820" y="713470"/>
                    </a:cubicBezTo>
                    <a:cubicBezTo>
                      <a:pt x="3630855" y="707158"/>
                      <a:pt x="3628705" y="694773"/>
                      <a:pt x="3635018" y="685808"/>
                    </a:cubicBezTo>
                    <a:lnTo>
                      <a:pt x="3777575" y="483878"/>
                    </a:lnTo>
                    <a:cubicBezTo>
                      <a:pt x="3785012" y="473342"/>
                      <a:pt x="3797104" y="467076"/>
                      <a:pt x="3810000" y="467076"/>
                    </a:cubicBezTo>
                    <a:cubicBezTo>
                      <a:pt x="3822896" y="467076"/>
                      <a:pt x="3834988" y="473342"/>
                      <a:pt x="3842425" y="483878"/>
                    </a:cubicBezTo>
                    <a:moveTo>
                      <a:pt x="5331500" y="6200"/>
                    </a:moveTo>
                    <a:cubicBezTo>
                      <a:pt x="5322472" y="12405"/>
                      <a:pt x="5320181" y="24751"/>
                      <a:pt x="5326380" y="33782"/>
                    </a:cubicBezTo>
                    <a:lnTo>
                      <a:pt x="5372735" y="96250"/>
                    </a:lnTo>
                    <a:lnTo>
                      <a:pt x="4897438" y="736926"/>
                    </a:lnTo>
                    <a:lnTo>
                      <a:pt x="4782344" y="736926"/>
                    </a:lnTo>
                    <a:cubicBezTo>
                      <a:pt x="4771384" y="736926"/>
                      <a:pt x="4762500" y="745810"/>
                      <a:pt x="4762500" y="756769"/>
                    </a:cubicBezTo>
                    <a:cubicBezTo>
                      <a:pt x="4762500" y="767729"/>
                      <a:pt x="4771384" y="776613"/>
                      <a:pt x="4782344" y="776613"/>
                    </a:cubicBezTo>
                    <a:lnTo>
                      <a:pt x="6012656" y="776613"/>
                    </a:lnTo>
                    <a:cubicBezTo>
                      <a:pt x="6023616" y="776613"/>
                      <a:pt x="6032500" y="767729"/>
                      <a:pt x="6032500" y="756769"/>
                    </a:cubicBezTo>
                    <a:cubicBezTo>
                      <a:pt x="6032500" y="745810"/>
                      <a:pt x="6023616" y="736926"/>
                      <a:pt x="6012656" y="736926"/>
                    </a:cubicBezTo>
                    <a:lnTo>
                      <a:pt x="5897562" y="736926"/>
                    </a:lnTo>
                    <a:lnTo>
                      <a:pt x="5422106" y="96250"/>
                    </a:lnTo>
                    <a:lnTo>
                      <a:pt x="5468422" y="33782"/>
                    </a:lnTo>
                    <a:cubicBezTo>
                      <a:pt x="5474282" y="24759"/>
                      <a:pt x="5471884" y="12709"/>
                      <a:pt x="5463015" y="6617"/>
                    </a:cubicBezTo>
                    <a:cubicBezTo>
                      <a:pt x="5454147" y="525"/>
                      <a:pt x="5442038" y="2611"/>
                      <a:pt x="5435719" y="11319"/>
                    </a:cubicBezTo>
                    <a:lnTo>
                      <a:pt x="5397421" y="62953"/>
                    </a:lnTo>
                    <a:lnTo>
                      <a:pt x="5359083" y="11319"/>
                    </a:lnTo>
                    <a:cubicBezTo>
                      <a:pt x="5352877" y="2292"/>
                      <a:pt x="5340531" y="0"/>
                      <a:pt x="5331500" y="6200"/>
                    </a:cubicBezTo>
                    <a:moveTo>
                      <a:pt x="5429925" y="483878"/>
                    </a:moveTo>
                    <a:lnTo>
                      <a:pt x="5572442" y="685808"/>
                    </a:lnTo>
                    <a:cubicBezTo>
                      <a:pt x="5578396" y="694759"/>
                      <a:pt x="5576140" y="706823"/>
                      <a:pt x="5567354" y="713017"/>
                    </a:cubicBezTo>
                    <a:cubicBezTo>
                      <a:pt x="5558568" y="719211"/>
                      <a:pt x="5546448" y="717283"/>
                      <a:pt x="5540018" y="708668"/>
                    </a:cubicBezTo>
                    <a:lnTo>
                      <a:pt x="5397500" y="506738"/>
                    </a:lnTo>
                    <a:lnTo>
                      <a:pt x="5254982" y="708668"/>
                    </a:lnTo>
                    <a:cubicBezTo>
                      <a:pt x="5248670" y="717633"/>
                      <a:pt x="5236285" y="719783"/>
                      <a:pt x="5227320" y="713470"/>
                    </a:cubicBezTo>
                    <a:cubicBezTo>
                      <a:pt x="5218355" y="707158"/>
                      <a:pt x="5216205" y="694773"/>
                      <a:pt x="5222518" y="685808"/>
                    </a:cubicBezTo>
                    <a:lnTo>
                      <a:pt x="5365075" y="483878"/>
                    </a:lnTo>
                    <a:cubicBezTo>
                      <a:pt x="5372512" y="473342"/>
                      <a:pt x="5384604" y="467076"/>
                      <a:pt x="5397500" y="467076"/>
                    </a:cubicBezTo>
                    <a:cubicBezTo>
                      <a:pt x="5410396" y="467076"/>
                      <a:pt x="5422488" y="473342"/>
                      <a:pt x="5429925" y="483878"/>
                    </a:cubicBezTo>
                    <a:moveTo>
                      <a:pt x="6918999" y="6200"/>
                    </a:moveTo>
                    <a:cubicBezTo>
                      <a:pt x="6909973" y="12405"/>
                      <a:pt x="6907681" y="24751"/>
                      <a:pt x="6913880" y="33782"/>
                    </a:cubicBezTo>
                    <a:lnTo>
                      <a:pt x="6960235" y="96250"/>
                    </a:lnTo>
                    <a:lnTo>
                      <a:pt x="6484938" y="736926"/>
                    </a:lnTo>
                    <a:lnTo>
                      <a:pt x="6369844" y="736926"/>
                    </a:lnTo>
                    <a:cubicBezTo>
                      <a:pt x="6358884" y="736926"/>
                      <a:pt x="6350000" y="745810"/>
                      <a:pt x="6350000" y="756769"/>
                    </a:cubicBezTo>
                    <a:cubicBezTo>
                      <a:pt x="6350000" y="767729"/>
                      <a:pt x="6358884" y="776613"/>
                      <a:pt x="6369844" y="776613"/>
                    </a:cubicBezTo>
                    <a:lnTo>
                      <a:pt x="7600156" y="776613"/>
                    </a:lnTo>
                    <a:cubicBezTo>
                      <a:pt x="7611115" y="776613"/>
                      <a:pt x="7620000" y="767729"/>
                      <a:pt x="7620000" y="756769"/>
                    </a:cubicBezTo>
                    <a:cubicBezTo>
                      <a:pt x="7620000" y="745810"/>
                      <a:pt x="7611115" y="736926"/>
                      <a:pt x="7600156" y="736926"/>
                    </a:cubicBezTo>
                    <a:lnTo>
                      <a:pt x="7485062" y="736926"/>
                    </a:lnTo>
                    <a:lnTo>
                      <a:pt x="7009606" y="96250"/>
                    </a:lnTo>
                    <a:lnTo>
                      <a:pt x="7055921" y="33782"/>
                    </a:lnTo>
                    <a:cubicBezTo>
                      <a:pt x="7061782" y="24759"/>
                      <a:pt x="7059384" y="12709"/>
                      <a:pt x="7050515" y="6617"/>
                    </a:cubicBezTo>
                    <a:cubicBezTo>
                      <a:pt x="7041646" y="525"/>
                      <a:pt x="7029538" y="2611"/>
                      <a:pt x="7023219" y="11319"/>
                    </a:cubicBezTo>
                    <a:lnTo>
                      <a:pt x="6984921" y="62953"/>
                    </a:lnTo>
                    <a:lnTo>
                      <a:pt x="6946582" y="11319"/>
                    </a:lnTo>
                    <a:cubicBezTo>
                      <a:pt x="6940377" y="2292"/>
                      <a:pt x="6928031" y="0"/>
                      <a:pt x="6918999" y="6200"/>
                    </a:cubicBezTo>
                    <a:moveTo>
                      <a:pt x="7017424" y="483878"/>
                    </a:moveTo>
                    <a:lnTo>
                      <a:pt x="7159943" y="685808"/>
                    </a:lnTo>
                    <a:cubicBezTo>
                      <a:pt x="7165896" y="694759"/>
                      <a:pt x="7163640" y="706823"/>
                      <a:pt x="7154855" y="713017"/>
                    </a:cubicBezTo>
                    <a:cubicBezTo>
                      <a:pt x="7146068" y="719211"/>
                      <a:pt x="7133948" y="717283"/>
                      <a:pt x="7127518" y="708668"/>
                    </a:cubicBezTo>
                    <a:lnTo>
                      <a:pt x="6985000" y="506738"/>
                    </a:lnTo>
                    <a:lnTo>
                      <a:pt x="6842482" y="708668"/>
                    </a:lnTo>
                    <a:cubicBezTo>
                      <a:pt x="6836170" y="717633"/>
                      <a:pt x="6823785" y="719783"/>
                      <a:pt x="6814820" y="713470"/>
                    </a:cubicBezTo>
                    <a:cubicBezTo>
                      <a:pt x="6805855" y="707158"/>
                      <a:pt x="6803705" y="694773"/>
                      <a:pt x="6810018" y="685808"/>
                    </a:cubicBezTo>
                    <a:lnTo>
                      <a:pt x="6952576" y="483878"/>
                    </a:lnTo>
                    <a:cubicBezTo>
                      <a:pt x="6960012" y="473342"/>
                      <a:pt x="6972104" y="467076"/>
                      <a:pt x="6985000" y="467076"/>
                    </a:cubicBezTo>
                    <a:cubicBezTo>
                      <a:pt x="6997896" y="467076"/>
                      <a:pt x="7009988" y="473342"/>
                      <a:pt x="7017424" y="483878"/>
                    </a:cubicBezTo>
                    <a:moveTo>
                      <a:pt x="569000" y="1117450"/>
                    </a:moveTo>
                    <a:cubicBezTo>
                      <a:pt x="559972" y="1123655"/>
                      <a:pt x="557681" y="1136001"/>
                      <a:pt x="563880" y="1145032"/>
                    </a:cubicBezTo>
                    <a:lnTo>
                      <a:pt x="610235" y="1207500"/>
                    </a:lnTo>
                    <a:lnTo>
                      <a:pt x="134938" y="1848176"/>
                    </a:lnTo>
                    <a:lnTo>
                      <a:pt x="19844" y="1848176"/>
                    </a:lnTo>
                    <a:cubicBezTo>
                      <a:pt x="8884" y="1848176"/>
                      <a:pt x="0" y="1857060"/>
                      <a:pt x="0" y="1868019"/>
                    </a:cubicBezTo>
                    <a:cubicBezTo>
                      <a:pt x="0" y="1878979"/>
                      <a:pt x="8884" y="1887863"/>
                      <a:pt x="19844" y="1887863"/>
                    </a:cubicBezTo>
                    <a:lnTo>
                      <a:pt x="1250156" y="1887863"/>
                    </a:lnTo>
                    <a:cubicBezTo>
                      <a:pt x="1261116" y="1887863"/>
                      <a:pt x="1270000" y="1878979"/>
                      <a:pt x="1270000" y="1868019"/>
                    </a:cubicBezTo>
                    <a:cubicBezTo>
                      <a:pt x="1270000" y="1857060"/>
                      <a:pt x="1261116" y="1848176"/>
                      <a:pt x="1250156" y="1848176"/>
                    </a:cubicBezTo>
                    <a:lnTo>
                      <a:pt x="1135062" y="1848176"/>
                    </a:lnTo>
                    <a:lnTo>
                      <a:pt x="659606" y="1207500"/>
                    </a:lnTo>
                    <a:lnTo>
                      <a:pt x="705922" y="1145032"/>
                    </a:lnTo>
                    <a:cubicBezTo>
                      <a:pt x="711782" y="1136009"/>
                      <a:pt x="709384" y="1123959"/>
                      <a:pt x="700515" y="1117867"/>
                    </a:cubicBezTo>
                    <a:cubicBezTo>
                      <a:pt x="691646" y="1111775"/>
                      <a:pt x="679538" y="1113861"/>
                      <a:pt x="673219" y="1122569"/>
                    </a:cubicBezTo>
                    <a:lnTo>
                      <a:pt x="634921" y="1174203"/>
                    </a:lnTo>
                    <a:lnTo>
                      <a:pt x="596582" y="1122569"/>
                    </a:lnTo>
                    <a:cubicBezTo>
                      <a:pt x="590377" y="1113542"/>
                      <a:pt x="578031" y="1111250"/>
                      <a:pt x="569000" y="1117450"/>
                    </a:cubicBezTo>
                    <a:moveTo>
                      <a:pt x="667425" y="1595128"/>
                    </a:moveTo>
                    <a:lnTo>
                      <a:pt x="809943" y="1797058"/>
                    </a:lnTo>
                    <a:cubicBezTo>
                      <a:pt x="815896" y="1806009"/>
                      <a:pt x="813640" y="1818073"/>
                      <a:pt x="804854" y="1824267"/>
                    </a:cubicBezTo>
                    <a:cubicBezTo>
                      <a:pt x="796069" y="1830461"/>
                      <a:pt x="783948" y="1828533"/>
                      <a:pt x="777518" y="1819918"/>
                    </a:cubicBezTo>
                    <a:lnTo>
                      <a:pt x="635000" y="1617988"/>
                    </a:lnTo>
                    <a:lnTo>
                      <a:pt x="492482" y="1819918"/>
                    </a:lnTo>
                    <a:cubicBezTo>
                      <a:pt x="486170" y="1828883"/>
                      <a:pt x="473785" y="1831033"/>
                      <a:pt x="464820" y="1824720"/>
                    </a:cubicBezTo>
                    <a:cubicBezTo>
                      <a:pt x="455855" y="1818408"/>
                      <a:pt x="453705" y="1806023"/>
                      <a:pt x="460018" y="1797058"/>
                    </a:cubicBezTo>
                    <a:lnTo>
                      <a:pt x="602575" y="1595128"/>
                    </a:lnTo>
                    <a:cubicBezTo>
                      <a:pt x="610012" y="1584592"/>
                      <a:pt x="622104" y="1578326"/>
                      <a:pt x="635000" y="1578326"/>
                    </a:cubicBezTo>
                    <a:cubicBezTo>
                      <a:pt x="647896" y="1578326"/>
                      <a:pt x="659988" y="1584592"/>
                      <a:pt x="667425" y="1595128"/>
                    </a:cubicBezTo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1587500" y="1108543"/>
                <a:ext cx="6032500" cy="776613"/>
              </a:xfrm>
              <a:custGeom>
                <a:avLst/>
                <a:gdLst/>
                <a:ahLst/>
                <a:cxnLst/>
                <a:rect l="l" t="t" r="r" b="b"/>
                <a:pathLst>
                  <a:path w="6032500" h="776613">
                    <a:moveTo>
                      <a:pt x="569000" y="6200"/>
                    </a:moveTo>
                    <a:cubicBezTo>
                      <a:pt x="559972" y="12405"/>
                      <a:pt x="557681" y="24751"/>
                      <a:pt x="563880" y="33782"/>
                    </a:cubicBezTo>
                    <a:lnTo>
                      <a:pt x="610235" y="96250"/>
                    </a:lnTo>
                    <a:lnTo>
                      <a:pt x="134938" y="736926"/>
                    </a:lnTo>
                    <a:lnTo>
                      <a:pt x="19844" y="736926"/>
                    </a:lnTo>
                    <a:cubicBezTo>
                      <a:pt x="8884" y="736926"/>
                      <a:pt x="0" y="745810"/>
                      <a:pt x="0" y="756769"/>
                    </a:cubicBezTo>
                    <a:cubicBezTo>
                      <a:pt x="0" y="767729"/>
                      <a:pt x="8884" y="776613"/>
                      <a:pt x="19844" y="776613"/>
                    </a:cubicBezTo>
                    <a:lnTo>
                      <a:pt x="1250156" y="776613"/>
                    </a:lnTo>
                    <a:cubicBezTo>
                      <a:pt x="1261116" y="776613"/>
                      <a:pt x="1270000" y="767729"/>
                      <a:pt x="1270000" y="756769"/>
                    </a:cubicBezTo>
                    <a:cubicBezTo>
                      <a:pt x="1270000" y="745810"/>
                      <a:pt x="1261116" y="736926"/>
                      <a:pt x="1250156" y="736926"/>
                    </a:cubicBezTo>
                    <a:lnTo>
                      <a:pt x="1135062" y="736926"/>
                    </a:lnTo>
                    <a:lnTo>
                      <a:pt x="659606" y="96250"/>
                    </a:lnTo>
                    <a:lnTo>
                      <a:pt x="705922" y="33782"/>
                    </a:lnTo>
                    <a:cubicBezTo>
                      <a:pt x="711782" y="24759"/>
                      <a:pt x="709384" y="12709"/>
                      <a:pt x="700515" y="6617"/>
                    </a:cubicBezTo>
                    <a:cubicBezTo>
                      <a:pt x="691646" y="525"/>
                      <a:pt x="679538" y="2611"/>
                      <a:pt x="673219" y="11319"/>
                    </a:cubicBezTo>
                    <a:lnTo>
                      <a:pt x="634921" y="62953"/>
                    </a:lnTo>
                    <a:lnTo>
                      <a:pt x="596583" y="11319"/>
                    </a:lnTo>
                    <a:cubicBezTo>
                      <a:pt x="590377" y="2292"/>
                      <a:pt x="578031" y="0"/>
                      <a:pt x="569000" y="6200"/>
                    </a:cubicBezTo>
                    <a:moveTo>
                      <a:pt x="667425" y="483878"/>
                    </a:moveTo>
                    <a:lnTo>
                      <a:pt x="809942" y="685808"/>
                    </a:lnTo>
                    <a:cubicBezTo>
                      <a:pt x="815896" y="694759"/>
                      <a:pt x="813640" y="706823"/>
                      <a:pt x="804854" y="713017"/>
                    </a:cubicBezTo>
                    <a:cubicBezTo>
                      <a:pt x="796068" y="719211"/>
                      <a:pt x="783948" y="717283"/>
                      <a:pt x="777518" y="708668"/>
                    </a:cubicBezTo>
                    <a:lnTo>
                      <a:pt x="635000" y="506738"/>
                    </a:lnTo>
                    <a:lnTo>
                      <a:pt x="492482" y="708668"/>
                    </a:lnTo>
                    <a:cubicBezTo>
                      <a:pt x="486170" y="717633"/>
                      <a:pt x="473785" y="719783"/>
                      <a:pt x="464820" y="713470"/>
                    </a:cubicBezTo>
                    <a:cubicBezTo>
                      <a:pt x="455855" y="707158"/>
                      <a:pt x="453705" y="694773"/>
                      <a:pt x="460018" y="685808"/>
                    </a:cubicBezTo>
                    <a:lnTo>
                      <a:pt x="602575" y="483878"/>
                    </a:lnTo>
                    <a:cubicBezTo>
                      <a:pt x="610012" y="473342"/>
                      <a:pt x="622104" y="467076"/>
                      <a:pt x="635000" y="467076"/>
                    </a:cubicBezTo>
                    <a:cubicBezTo>
                      <a:pt x="647896" y="467076"/>
                      <a:pt x="659988" y="473342"/>
                      <a:pt x="667425" y="483878"/>
                    </a:cubicBezTo>
                    <a:moveTo>
                      <a:pt x="2156500" y="6200"/>
                    </a:moveTo>
                    <a:cubicBezTo>
                      <a:pt x="2147472" y="12405"/>
                      <a:pt x="2145181" y="24751"/>
                      <a:pt x="2151380" y="33782"/>
                    </a:cubicBezTo>
                    <a:lnTo>
                      <a:pt x="2197735" y="96250"/>
                    </a:lnTo>
                    <a:lnTo>
                      <a:pt x="1722438" y="736926"/>
                    </a:lnTo>
                    <a:lnTo>
                      <a:pt x="1607344" y="736926"/>
                    </a:lnTo>
                    <a:cubicBezTo>
                      <a:pt x="1596384" y="736926"/>
                      <a:pt x="1587500" y="745810"/>
                      <a:pt x="1587500" y="756769"/>
                    </a:cubicBezTo>
                    <a:cubicBezTo>
                      <a:pt x="1587500" y="767729"/>
                      <a:pt x="1596384" y="776613"/>
                      <a:pt x="1607344" y="776613"/>
                    </a:cubicBezTo>
                    <a:lnTo>
                      <a:pt x="2837656" y="776613"/>
                    </a:lnTo>
                    <a:cubicBezTo>
                      <a:pt x="2848616" y="776613"/>
                      <a:pt x="2857500" y="767729"/>
                      <a:pt x="2857500" y="756769"/>
                    </a:cubicBezTo>
                    <a:cubicBezTo>
                      <a:pt x="2857500" y="745810"/>
                      <a:pt x="2848616" y="736926"/>
                      <a:pt x="2837656" y="736926"/>
                    </a:cubicBezTo>
                    <a:lnTo>
                      <a:pt x="2722562" y="736926"/>
                    </a:lnTo>
                    <a:lnTo>
                      <a:pt x="2247106" y="96250"/>
                    </a:lnTo>
                    <a:lnTo>
                      <a:pt x="2293422" y="33782"/>
                    </a:lnTo>
                    <a:cubicBezTo>
                      <a:pt x="2299282" y="24759"/>
                      <a:pt x="2296884" y="12709"/>
                      <a:pt x="2288015" y="6617"/>
                    </a:cubicBezTo>
                    <a:cubicBezTo>
                      <a:pt x="2279147" y="525"/>
                      <a:pt x="2267038" y="2611"/>
                      <a:pt x="2260719" y="11319"/>
                    </a:cubicBezTo>
                    <a:lnTo>
                      <a:pt x="2222421" y="62953"/>
                    </a:lnTo>
                    <a:lnTo>
                      <a:pt x="2184083" y="11319"/>
                    </a:lnTo>
                    <a:cubicBezTo>
                      <a:pt x="2177877" y="2292"/>
                      <a:pt x="2165531" y="0"/>
                      <a:pt x="2156500" y="6200"/>
                    </a:cubicBezTo>
                    <a:moveTo>
                      <a:pt x="2254925" y="483878"/>
                    </a:moveTo>
                    <a:lnTo>
                      <a:pt x="2397442" y="685808"/>
                    </a:lnTo>
                    <a:cubicBezTo>
                      <a:pt x="2403396" y="694759"/>
                      <a:pt x="2401140" y="706823"/>
                      <a:pt x="2392354" y="713017"/>
                    </a:cubicBezTo>
                    <a:cubicBezTo>
                      <a:pt x="2383568" y="719211"/>
                      <a:pt x="2371448" y="717283"/>
                      <a:pt x="2365018" y="708668"/>
                    </a:cubicBezTo>
                    <a:lnTo>
                      <a:pt x="2222500" y="506738"/>
                    </a:lnTo>
                    <a:lnTo>
                      <a:pt x="2079982" y="708668"/>
                    </a:lnTo>
                    <a:cubicBezTo>
                      <a:pt x="2073670" y="717633"/>
                      <a:pt x="2061285" y="719783"/>
                      <a:pt x="2052320" y="713470"/>
                    </a:cubicBezTo>
                    <a:cubicBezTo>
                      <a:pt x="2043355" y="707158"/>
                      <a:pt x="2041205" y="694773"/>
                      <a:pt x="2047518" y="685808"/>
                    </a:cubicBezTo>
                    <a:lnTo>
                      <a:pt x="2190075" y="483878"/>
                    </a:lnTo>
                    <a:cubicBezTo>
                      <a:pt x="2197512" y="473342"/>
                      <a:pt x="2209604" y="467076"/>
                      <a:pt x="2222500" y="467076"/>
                    </a:cubicBezTo>
                    <a:cubicBezTo>
                      <a:pt x="2235396" y="467076"/>
                      <a:pt x="2247488" y="473342"/>
                      <a:pt x="2254925" y="483878"/>
                    </a:cubicBezTo>
                    <a:moveTo>
                      <a:pt x="3744000" y="6200"/>
                    </a:moveTo>
                    <a:cubicBezTo>
                      <a:pt x="3734972" y="12405"/>
                      <a:pt x="3732681" y="24751"/>
                      <a:pt x="3738880" y="33782"/>
                    </a:cubicBezTo>
                    <a:lnTo>
                      <a:pt x="3785235" y="96250"/>
                    </a:lnTo>
                    <a:lnTo>
                      <a:pt x="3309938" y="736926"/>
                    </a:lnTo>
                    <a:lnTo>
                      <a:pt x="3194844" y="736926"/>
                    </a:lnTo>
                    <a:cubicBezTo>
                      <a:pt x="3183884" y="736926"/>
                      <a:pt x="3175000" y="745810"/>
                      <a:pt x="3175000" y="756769"/>
                    </a:cubicBezTo>
                    <a:cubicBezTo>
                      <a:pt x="3175000" y="767729"/>
                      <a:pt x="3183884" y="776613"/>
                      <a:pt x="3194844" y="776613"/>
                    </a:cubicBezTo>
                    <a:lnTo>
                      <a:pt x="4425156" y="776613"/>
                    </a:lnTo>
                    <a:cubicBezTo>
                      <a:pt x="4436116" y="776613"/>
                      <a:pt x="4445000" y="767729"/>
                      <a:pt x="4445000" y="756769"/>
                    </a:cubicBezTo>
                    <a:cubicBezTo>
                      <a:pt x="4445000" y="745810"/>
                      <a:pt x="4436116" y="736926"/>
                      <a:pt x="4425156" y="736926"/>
                    </a:cubicBezTo>
                    <a:lnTo>
                      <a:pt x="4310062" y="736926"/>
                    </a:lnTo>
                    <a:lnTo>
                      <a:pt x="3834606" y="96250"/>
                    </a:lnTo>
                    <a:lnTo>
                      <a:pt x="3880922" y="33782"/>
                    </a:lnTo>
                    <a:cubicBezTo>
                      <a:pt x="3886782" y="24759"/>
                      <a:pt x="3884384" y="12709"/>
                      <a:pt x="3875515" y="6617"/>
                    </a:cubicBezTo>
                    <a:cubicBezTo>
                      <a:pt x="3866647" y="525"/>
                      <a:pt x="3854538" y="2611"/>
                      <a:pt x="3848219" y="11319"/>
                    </a:cubicBezTo>
                    <a:lnTo>
                      <a:pt x="3809921" y="62953"/>
                    </a:lnTo>
                    <a:lnTo>
                      <a:pt x="3771583" y="11319"/>
                    </a:lnTo>
                    <a:cubicBezTo>
                      <a:pt x="3765377" y="2292"/>
                      <a:pt x="3753031" y="0"/>
                      <a:pt x="3744000" y="6200"/>
                    </a:cubicBezTo>
                    <a:moveTo>
                      <a:pt x="3842425" y="483878"/>
                    </a:moveTo>
                    <a:lnTo>
                      <a:pt x="3984942" y="685808"/>
                    </a:lnTo>
                    <a:cubicBezTo>
                      <a:pt x="3990896" y="694759"/>
                      <a:pt x="3988640" y="706823"/>
                      <a:pt x="3979854" y="713017"/>
                    </a:cubicBezTo>
                    <a:cubicBezTo>
                      <a:pt x="3971068" y="719211"/>
                      <a:pt x="3958948" y="717283"/>
                      <a:pt x="3952518" y="708668"/>
                    </a:cubicBezTo>
                    <a:lnTo>
                      <a:pt x="3810000" y="506738"/>
                    </a:lnTo>
                    <a:lnTo>
                      <a:pt x="3667482" y="708668"/>
                    </a:lnTo>
                    <a:cubicBezTo>
                      <a:pt x="3661170" y="717633"/>
                      <a:pt x="3648785" y="719783"/>
                      <a:pt x="3639820" y="713470"/>
                    </a:cubicBezTo>
                    <a:cubicBezTo>
                      <a:pt x="3630855" y="707158"/>
                      <a:pt x="3628705" y="694773"/>
                      <a:pt x="3635018" y="685808"/>
                    </a:cubicBezTo>
                    <a:lnTo>
                      <a:pt x="3777575" y="483878"/>
                    </a:lnTo>
                    <a:cubicBezTo>
                      <a:pt x="3785012" y="473342"/>
                      <a:pt x="3797104" y="467076"/>
                      <a:pt x="3810000" y="467076"/>
                    </a:cubicBezTo>
                    <a:cubicBezTo>
                      <a:pt x="3822896" y="467076"/>
                      <a:pt x="3834988" y="473342"/>
                      <a:pt x="3842425" y="483878"/>
                    </a:cubicBezTo>
                    <a:moveTo>
                      <a:pt x="5331499" y="6200"/>
                    </a:moveTo>
                    <a:cubicBezTo>
                      <a:pt x="5322473" y="12405"/>
                      <a:pt x="5320181" y="24751"/>
                      <a:pt x="5326380" y="33782"/>
                    </a:cubicBezTo>
                    <a:lnTo>
                      <a:pt x="5372735" y="96250"/>
                    </a:lnTo>
                    <a:lnTo>
                      <a:pt x="4897438" y="736926"/>
                    </a:lnTo>
                    <a:lnTo>
                      <a:pt x="4782344" y="736926"/>
                    </a:lnTo>
                    <a:cubicBezTo>
                      <a:pt x="4771384" y="736926"/>
                      <a:pt x="4762500" y="745810"/>
                      <a:pt x="4762500" y="756769"/>
                    </a:cubicBezTo>
                    <a:cubicBezTo>
                      <a:pt x="4762500" y="767729"/>
                      <a:pt x="4771384" y="776613"/>
                      <a:pt x="4782344" y="776613"/>
                    </a:cubicBezTo>
                    <a:lnTo>
                      <a:pt x="6012656" y="776613"/>
                    </a:lnTo>
                    <a:cubicBezTo>
                      <a:pt x="6023615" y="776613"/>
                      <a:pt x="6032500" y="767729"/>
                      <a:pt x="6032500" y="756769"/>
                    </a:cubicBezTo>
                    <a:cubicBezTo>
                      <a:pt x="6032500" y="745810"/>
                      <a:pt x="6023615" y="736926"/>
                      <a:pt x="6012656" y="736926"/>
                    </a:cubicBezTo>
                    <a:lnTo>
                      <a:pt x="5897562" y="736926"/>
                    </a:lnTo>
                    <a:lnTo>
                      <a:pt x="5422106" y="96250"/>
                    </a:lnTo>
                    <a:lnTo>
                      <a:pt x="5468421" y="33782"/>
                    </a:lnTo>
                    <a:cubicBezTo>
                      <a:pt x="5474282" y="24759"/>
                      <a:pt x="5471884" y="12709"/>
                      <a:pt x="5463015" y="6617"/>
                    </a:cubicBezTo>
                    <a:cubicBezTo>
                      <a:pt x="5454146" y="525"/>
                      <a:pt x="5442038" y="2611"/>
                      <a:pt x="5435719" y="11319"/>
                    </a:cubicBezTo>
                    <a:lnTo>
                      <a:pt x="5397421" y="62953"/>
                    </a:lnTo>
                    <a:lnTo>
                      <a:pt x="5359082" y="11319"/>
                    </a:lnTo>
                    <a:cubicBezTo>
                      <a:pt x="5352877" y="2292"/>
                      <a:pt x="5340531" y="0"/>
                      <a:pt x="5331499" y="6200"/>
                    </a:cubicBezTo>
                    <a:moveTo>
                      <a:pt x="5429924" y="483878"/>
                    </a:moveTo>
                    <a:lnTo>
                      <a:pt x="5572443" y="685808"/>
                    </a:lnTo>
                    <a:cubicBezTo>
                      <a:pt x="5578396" y="694759"/>
                      <a:pt x="5576140" y="706823"/>
                      <a:pt x="5567355" y="713017"/>
                    </a:cubicBezTo>
                    <a:cubicBezTo>
                      <a:pt x="5558568" y="719211"/>
                      <a:pt x="5546448" y="717283"/>
                      <a:pt x="5540018" y="708668"/>
                    </a:cubicBezTo>
                    <a:lnTo>
                      <a:pt x="5397500" y="506738"/>
                    </a:lnTo>
                    <a:lnTo>
                      <a:pt x="5254982" y="708668"/>
                    </a:lnTo>
                    <a:cubicBezTo>
                      <a:pt x="5248670" y="717633"/>
                      <a:pt x="5236285" y="719783"/>
                      <a:pt x="5227320" y="713470"/>
                    </a:cubicBezTo>
                    <a:cubicBezTo>
                      <a:pt x="5218355" y="707158"/>
                      <a:pt x="5216205" y="694773"/>
                      <a:pt x="5222518" y="685808"/>
                    </a:cubicBezTo>
                    <a:lnTo>
                      <a:pt x="5365076" y="483878"/>
                    </a:lnTo>
                    <a:cubicBezTo>
                      <a:pt x="5372512" y="473342"/>
                      <a:pt x="5384604" y="467076"/>
                      <a:pt x="5397500" y="467076"/>
                    </a:cubicBezTo>
                    <a:cubicBezTo>
                      <a:pt x="5410396" y="467076"/>
                      <a:pt x="5422488" y="473342"/>
                      <a:pt x="5429924" y="483878"/>
                    </a:cubicBezTo>
                  </a:path>
                </a:pathLst>
              </a:custGeom>
              <a:solidFill>
                <a:srgbClr val="FF9B7D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696681" y="2781282"/>
            <a:ext cx="6038638" cy="2246728"/>
            <a:chOff x="0" y="0"/>
            <a:chExt cx="8051517" cy="2995638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8051517" cy="2995638"/>
              <a:chOff x="0" y="0"/>
              <a:chExt cx="8636000" cy="32131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-7550" y="0"/>
                <a:ext cx="8645531" cy="3213100"/>
              </a:xfrm>
              <a:custGeom>
                <a:avLst/>
                <a:gdLst/>
                <a:ahLst/>
                <a:cxnLst/>
                <a:rect l="l" t="t" r="r" b="b"/>
                <a:pathLst>
                  <a:path w="8645531" h="3213100">
                    <a:moveTo>
                      <a:pt x="635844" y="66040"/>
                    </a:moveTo>
                    <a:cubicBezTo>
                      <a:pt x="635844" y="29566"/>
                      <a:pt x="664851" y="0"/>
                      <a:pt x="700665" y="0"/>
                    </a:cubicBezTo>
                    <a:cubicBezTo>
                      <a:pt x="736428" y="0"/>
                      <a:pt x="765486" y="29566"/>
                      <a:pt x="765486" y="66040"/>
                    </a:cubicBezTo>
                    <a:lnTo>
                      <a:pt x="765486" y="527609"/>
                    </a:lnTo>
                    <a:cubicBezTo>
                      <a:pt x="765486" y="545236"/>
                      <a:pt x="775748" y="561137"/>
                      <a:pt x="791648" y="568046"/>
                    </a:cubicBezTo>
                    <a:cubicBezTo>
                      <a:pt x="803844" y="573267"/>
                      <a:pt x="817766" y="572578"/>
                      <a:pt x="829386" y="566177"/>
                    </a:cubicBezTo>
                    <a:cubicBezTo>
                      <a:pt x="841007" y="559776"/>
                      <a:pt x="849030" y="548378"/>
                      <a:pt x="851135" y="535280"/>
                    </a:cubicBezTo>
                    <a:lnTo>
                      <a:pt x="913517" y="174803"/>
                    </a:lnTo>
                    <a:cubicBezTo>
                      <a:pt x="916302" y="157710"/>
                      <a:pt x="925800" y="142439"/>
                      <a:pt x="939900" y="132384"/>
                    </a:cubicBezTo>
                    <a:cubicBezTo>
                      <a:pt x="954000" y="122329"/>
                      <a:pt x="971532" y="118324"/>
                      <a:pt x="988600" y="121260"/>
                    </a:cubicBezTo>
                    <a:cubicBezTo>
                      <a:pt x="1024149" y="128015"/>
                      <a:pt x="1047612" y="162156"/>
                      <a:pt x="1041178" y="197764"/>
                    </a:cubicBezTo>
                    <a:lnTo>
                      <a:pt x="969702" y="610819"/>
                    </a:lnTo>
                    <a:cubicBezTo>
                      <a:pt x="966332" y="629734"/>
                      <a:pt x="976286" y="648510"/>
                      <a:pt x="993832" y="656336"/>
                    </a:cubicBezTo>
                    <a:cubicBezTo>
                      <a:pt x="1012304" y="664381"/>
                      <a:pt x="1033879" y="657600"/>
                      <a:pt x="1044429" y="640436"/>
                    </a:cubicBezTo>
                    <a:lnTo>
                      <a:pt x="1174985" y="431648"/>
                    </a:lnTo>
                    <a:cubicBezTo>
                      <a:pt x="1185593" y="414427"/>
                      <a:pt x="1204781" y="404400"/>
                      <a:pt x="1224975" y="405524"/>
                    </a:cubicBezTo>
                    <a:cubicBezTo>
                      <a:pt x="1245170" y="406648"/>
                      <a:pt x="1263126" y="418741"/>
                      <a:pt x="1271759" y="437032"/>
                    </a:cubicBezTo>
                    <a:cubicBezTo>
                      <a:pt x="1279531" y="452933"/>
                      <a:pt x="1279480" y="471576"/>
                      <a:pt x="1271657" y="487477"/>
                    </a:cubicBezTo>
                    <a:lnTo>
                      <a:pt x="1154411" y="726440"/>
                    </a:lnTo>
                    <a:lnTo>
                      <a:pt x="1018114" y="1143000"/>
                    </a:lnTo>
                    <a:cubicBezTo>
                      <a:pt x="983367" y="1249172"/>
                      <a:pt x="885831" y="1320800"/>
                      <a:pt x="775951" y="1320800"/>
                    </a:cubicBezTo>
                    <a:lnTo>
                      <a:pt x="661803" y="1320800"/>
                    </a:lnTo>
                    <a:cubicBezTo>
                      <a:pt x="575443" y="1320800"/>
                      <a:pt x="479736" y="1235456"/>
                      <a:pt x="415931" y="1170432"/>
                    </a:cubicBezTo>
                    <a:cubicBezTo>
                      <a:pt x="352076" y="1105408"/>
                      <a:pt x="32340" y="831596"/>
                      <a:pt x="32340" y="831596"/>
                    </a:cubicBezTo>
                    <a:cubicBezTo>
                      <a:pt x="6360" y="808680"/>
                      <a:pt x="0" y="770690"/>
                      <a:pt x="17100" y="740562"/>
                    </a:cubicBezTo>
                    <a:cubicBezTo>
                      <a:pt x="26272" y="724074"/>
                      <a:pt x="41694" y="711971"/>
                      <a:pt x="59891" y="706982"/>
                    </a:cubicBezTo>
                    <a:cubicBezTo>
                      <a:pt x="78087" y="701994"/>
                      <a:pt x="97525" y="704539"/>
                      <a:pt x="113824" y="714045"/>
                    </a:cubicBezTo>
                    <a:lnTo>
                      <a:pt x="338563" y="845464"/>
                    </a:lnTo>
                    <a:cubicBezTo>
                      <a:pt x="378441" y="868782"/>
                      <a:pt x="428682" y="842772"/>
                      <a:pt x="433762" y="796239"/>
                    </a:cubicBezTo>
                    <a:lnTo>
                      <a:pt x="437572" y="761492"/>
                    </a:lnTo>
                    <a:cubicBezTo>
                      <a:pt x="438232" y="755396"/>
                      <a:pt x="438080" y="749300"/>
                      <a:pt x="437064" y="743255"/>
                    </a:cubicBezTo>
                    <a:lnTo>
                      <a:pt x="340544" y="172364"/>
                    </a:lnTo>
                    <a:cubicBezTo>
                      <a:pt x="334140" y="136186"/>
                      <a:pt x="357997" y="101577"/>
                      <a:pt x="394087" y="94691"/>
                    </a:cubicBezTo>
                    <a:cubicBezTo>
                      <a:pt x="429474" y="88584"/>
                      <a:pt x="463255" y="111872"/>
                      <a:pt x="470135" y="147117"/>
                    </a:cubicBezTo>
                    <a:lnTo>
                      <a:pt x="556342" y="565861"/>
                    </a:lnTo>
                    <a:cubicBezTo>
                      <a:pt x="558948" y="579432"/>
                      <a:pt x="568378" y="590695"/>
                      <a:pt x="581279" y="595647"/>
                    </a:cubicBezTo>
                    <a:cubicBezTo>
                      <a:pt x="594180" y="600599"/>
                      <a:pt x="608724" y="598537"/>
                      <a:pt x="619741" y="590194"/>
                    </a:cubicBezTo>
                    <a:cubicBezTo>
                      <a:pt x="629925" y="582382"/>
                      <a:pt x="635881" y="570264"/>
                      <a:pt x="635844" y="557428"/>
                    </a:cubicBezTo>
                    <a:lnTo>
                      <a:pt x="635844" y="66040"/>
                    </a:lnTo>
                    <a:close/>
                    <a:moveTo>
                      <a:pt x="2477344" y="66040"/>
                    </a:moveTo>
                    <a:cubicBezTo>
                      <a:pt x="2477344" y="29566"/>
                      <a:pt x="2506351" y="0"/>
                      <a:pt x="2542165" y="0"/>
                    </a:cubicBezTo>
                    <a:cubicBezTo>
                      <a:pt x="2577928" y="0"/>
                      <a:pt x="2606986" y="29566"/>
                      <a:pt x="2606986" y="66040"/>
                    </a:cubicBezTo>
                    <a:lnTo>
                      <a:pt x="2606986" y="527609"/>
                    </a:lnTo>
                    <a:cubicBezTo>
                      <a:pt x="2606986" y="545236"/>
                      <a:pt x="2617248" y="561137"/>
                      <a:pt x="2633148" y="568046"/>
                    </a:cubicBezTo>
                    <a:cubicBezTo>
                      <a:pt x="2645344" y="573267"/>
                      <a:pt x="2659265" y="572578"/>
                      <a:pt x="2670886" y="566177"/>
                    </a:cubicBezTo>
                    <a:cubicBezTo>
                      <a:pt x="2682506" y="559776"/>
                      <a:pt x="2690530" y="548378"/>
                      <a:pt x="2692635" y="535280"/>
                    </a:cubicBezTo>
                    <a:lnTo>
                      <a:pt x="2755017" y="174803"/>
                    </a:lnTo>
                    <a:cubicBezTo>
                      <a:pt x="2757802" y="157710"/>
                      <a:pt x="2767300" y="142439"/>
                      <a:pt x="2781400" y="132384"/>
                    </a:cubicBezTo>
                    <a:cubicBezTo>
                      <a:pt x="2795500" y="122329"/>
                      <a:pt x="2813032" y="118324"/>
                      <a:pt x="2830100" y="121260"/>
                    </a:cubicBezTo>
                    <a:cubicBezTo>
                      <a:pt x="2865649" y="128015"/>
                      <a:pt x="2889112" y="162156"/>
                      <a:pt x="2882678" y="197764"/>
                    </a:cubicBezTo>
                    <a:lnTo>
                      <a:pt x="2811202" y="610819"/>
                    </a:lnTo>
                    <a:cubicBezTo>
                      <a:pt x="2807832" y="629734"/>
                      <a:pt x="2817786" y="648510"/>
                      <a:pt x="2835332" y="656336"/>
                    </a:cubicBezTo>
                    <a:cubicBezTo>
                      <a:pt x="2853804" y="664381"/>
                      <a:pt x="2875379" y="657600"/>
                      <a:pt x="2885929" y="640436"/>
                    </a:cubicBezTo>
                    <a:lnTo>
                      <a:pt x="3016485" y="431648"/>
                    </a:lnTo>
                    <a:cubicBezTo>
                      <a:pt x="3027093" y="414427"/>
                      <a:pt x="3046281" y="404400"/>
                      <a:pt x="3066475" y="405524"/>
                    </a:cubicBezTo>
                    <a:cubicBezTo>
                      <a:pt x="3086670" y="406648"/>
                      <a:pt x="3104626" y="418741"/>
                      <a:pt x="3113259" y="437032"/>
                    </a:cubicBezTo>
                    <a:cubicBezTo>
                      <a:pt x="3121031" y="452933"/>
                      <a:pt x="3120980" y="471576"/>
                      <a:pt x="3113157" y="487477"/>
                    </a:cubicBezTo>
                    <a:lnTo>
                      <a:pt x="2995911" y="726440"/>
                    </a:lnTo>
                    <a:lnTo>
                      <a:pt x="2859614" y="1143000"/>
                    </a:lnTo>
                    <a:cubicBezTo>
                      <a:pt x="2824867" y="1249172"/>
                      <a:pt x="2727331" y="1320800"/>
                      <a:pt x="2617451" y="1320800"/>
                    </a:cubicBezTo>
                    <a:lnTo>
                      <a:pt x="2503303" y="1320800"/>
                    </a:lnTo>
                    <a:cubicBezTo>
                      <a:pt x="2416943" y="1320800"/>
                      <a:pt x="2321236" y="1235456"/>
                      <a:pt x="2257431" y="1170432"/>
                    </a:cubicBezTo>
                    <a:cubicBezTo>
                      <a:pt x="2193576" y="1105408"/>
                      <a:pt x="1873840" y="831596"/>
                      <a:pt x="1873840" y="831596"/>
                    </a:cubicBezTo>
                    <a:cubicBezTo>
                      <a:pt x="1847860" y="808680"/>
                      <a:pt x="1841500" y="770690"/>
                      <a:pt x="1858600" y="740562"/>
                    </a:cubicBezTo>
                    <a:cubicBezTo>
                      <a:pt x="1867772" y="724074"/>
                      <a:pt x="1883194" y="711971"/>
                      <a:pt x="1901391" y="706982"/>
                    </a:cubicBezTo>
                    <a:cubicBezTo>
                      <a:pt x="1919587" y="701994"/>
                      <a:pt x="1939025" y="704539"/>
                      <a:pt x="1955324" y="714045"/>
                    </a:cubicBezTo>
                    <a:lnTo>
                      <a:pt x="2180063" y="845464"/>
                    </a:lnTo>
                    <a:cubicBezTo>
                      <a:pt x="2219941" y="868782"/>
                      <a:pt x="2270182" y="842772"/>
                      <a:pt x="2275262" y="796239"/>
                    </a:cubicBezTo>
                    <a:lnTo>
                      <a:pt x="2279072" y="761492"/>
                    </a:lnTo>
                    <a:cubicBezTo>
                      <a:pt x="2279732" y="755396"/>
                      <a:pt x="2279580" y="749300"/>
                      <a:pt x="2278564" y="743255"/>
                    </a:cubicBezTo>
                    <a:lnTo>
                      <a:pt x="2182044" y="172364"/>
                    </a:lnTo>
                    <a:cubicBezTo>
                      <a:pt x="2175640" y="136186"/>
                      <a:pt x="2199497" y="101577"/>
                      <a:pt x="2235587" y="94691"/>
                    </a:cubicBezTo>
                    <a:cubicBezTo>
                      <a:pt x="2270974" y="88584"/>
                      <a:pt x="2304755" y="111872"/>
                      <a:pt x="2311635" y="147117"/>
                    </a:cubicBezTo>
                    <a:lnTo>
                      <a:pt x="2397842" y="565861"/>
                    </a:lnTo>
                    <a:cubicBezTo>
                      <a:pt x="2400448" y="579432"/>
                      <a:pt x="2409878" y="590695"/>
                      <a:pt x="2422779" y="595647"/>
                    </a:cubicBezTo>
                    <a:cubicBezTo>
                      <a:pt x="2435680" y="600599"/>
                      <a:pt x="2450224" y="598537"/>
                      <a:pt x="2461241" y="590194"/>
                    </a:cubicBezTo>
                    <a:cubicBezTo>
                      <a:pt x="2471425" y="582382"/>
                      <a:pt x="2477381" y="570264"/>
                      <a:pt x="2477344" y="557428"/>
                    </a:cubicBezTo>
                    <a:lnTo>
                      <a:pt x="2477344" y="66040"/>
                    </a:lnTo>
                    <a:moveTo>
                      <a:pt x="4318844" y="66040"/>
                    </a:moveTo>
                    <a:cubicBezTo>
                      <a:pt x="4318844" y="29566"/>
                      <a:pt x="4347851" y="0"/>
                      <a:pt x="4383665" y="0"/>
                    </a:cubicBezTo>
                    <a:cubicBezTo>
                      <a:pt x="4419428" y="0"/>
                      <a:pt x="4448486" y="29566"/>
                      <a:pt x="4448486" y="66040"/>
                    </a:cubicBezTo>
                    <a:lnTo>
                      <a:pt x="4448486" y="527609"/>
                    </a:lnTo>
                    <a:cubicBezTo>
                      <a:pt x="4448486" y="545236"/>
                      <a:pt x="4458748" y="561137"/>
                      <a:pt x="4474648" y="568046"/>
                    </a:cubicBezTo>
                    <a:cubicBezTo>
                      <a:pt x="4486844" y="573267"/>
                      <a:pt x="4500766" y="572578"/>
                      <a:pt x="4512386" y="566177"/>
                    </a:cubicBezTo>
                    <a:cubicBezTo>
                      <a:pt x="4524006" y="559776"/>
                      <a:pt x="4532030" y="548378"/>
                      <a:pt x="4534135" y="535280"/>
                    </a:cubicBezTo>
                    <a:lnTo>
                      <a:pt x="4596517" y="174803"/>
                    </a:lnTo>
                    <a:cubicBezTo>
                      <a:pt x="4599302" y="157710"/>
                      <a:pt x="4608800" y="142439"/>
                      <a:pt x="4622900" y="132384"/>
                    </a:cubicBezTo>
                    <a:cubicBezTo>
                      <a:pt x="4637000" y="122329"/>
                      <a:pt x="4654532" y="118324"/>
                      <a:pt x="4671599" y="121260"/>
                    </a:cubicBezTo>
                    <a:cubicBezTo>
                      <a:pt x="4707148" y="128015"/>
                      <a:pt x="4730612" y="162156"/>
                      <a:pt x="4724178" y="197764"/>
                    </a:cubicBezTo>
                    <a:lnTo>
                      <a:pt x="4652702" y="610819"/>
                    </a:lnTo>
                    <a:cubicBezTo>
                      <a:pt x="4649332" y="629734"/>
                      <a:pt x="4659286" y="648510"/>
                      <a:pt x="4676832" y="656336"/>
                    </a:cubicBezTo>
                    <a:cubicBezTo>
                      <a:pt x="4695304" y="664381"/>
                      <a:pt x="4716880" y="657600"/>
                      <a:pt x="4727429" y="640436"/>
                    </a:cubicBezTo>
                    <a:lnTo>
                      <a:pt x="4857985" y="431648"/>
                    </a:lnTo>
                    <a:cubicBezTo>
                      <a:pt x="4868593" y="414427"/>
                      <a:pt x="4887781" y="404400"/>
                      <a:pt x="4907975" y="405524"/>
                    </a:cubicBezTo>
                    <a:cubicBezTo>
                      <a:pt x="4928170" y="406648"/>
                      <a:pt x="4946126" y="418741"/>
                      <a:pt x="4954759" y="437032"/>
                    </a:cubicBezTo>
                    <a:cubicBezTo>
                      <a:pt x="4962531" y="452933"/>
                      <a:pt x="4962481" y="471576"/>
                      <a:pt x="4954657" y="487477"/>
                    </a:cubicBezTo>
                    <a:lnTo>
                      <a:pt x="4837411" y="726440"/>
                    </a:lnTo>
                    <a:lnTo>
                      <a:pt x="4701114" y="1143000"/>
                    </a:lnTo>
                    <a:cubicBezTo>
                      <a:pt x="4666367" y="1249172"/>
                      <a:pt x="4568831" y="1320800"/>
                      <a:pt x="4458951" y="1320800"/>
                    </a:cubicBezTo>
                    <a:lnTo>
                      <a:pt x="4344803" y="1320800"/>
                    </a:lnTo>
                    <a:cubicBezTo>
                      <a:pt x="4258443" y="1320800"/>
                      <a:pt x="4162736" y="1235456"/>
                      <a:pt x="4098931" y="1170432"/>
                    </a:cubicBezTo>
                    <a:cubicBezTo>
                      <a:pt x="4035075" y="1105408"/>
                      <a:pt x="3715340" y="831596"/>
                      <a:pt x="3715340" y="831596"/>
                    </a:cubicBezTo>
                    <a:cubicBezTo>
                      <a:pt x="3689360" y="808680"/>
                      <a:pt x="3683000" y="770690"/>
                      <a:pt x="3700101" y="740562"/>
                    </a:cubicBezTo>
                    <a:cubicBezTo>
                      <a:pt x="3709272" y="724074"/>
                      <a:pt x="3724694" y="711971"/>
                      <a:pt x="3742891" y="706982"/>
                    </a:cubicBezTo>
                    <a:cubicBezTo>
                      <a:pt x="3761087" y="701994"/>
                      <a:pt x="3780526" y="704539"/>
                      <a:pt x="3796824" y="714045"/>
                    </a:cubicBezTo>
                    <a:lnTo>
                      <a:pt x="4021563" y="845464"/>
                    </a:lnTo>
                    <a:cubicBezTo>
                      <a:pt x="4061441" y="868782"/>
                      <a:pt x="4111682" y="842772"/>
                      <a:pt x="4116762" y="796239"/>
                    </a:cubicBezTo>
                    <a:lnTo>
                      <a:pt x="4120572" y="761492"/>
                    </a:lnTo>
                    <a:cubicBezTo>
                      <a:pt x="4121232" y="755396"/>
                      <a:pt x="4121080" y="749300"/>
                      <a:pt x="4120064" y="743255"/>
                    </a:cubicBezTo>
                    <a:lnTo>
                      <a:pt x="4023544" y="172364"/>
                    </a:lnTo>
                    <a:cubicBezTo>
                      <a:pt x="4017140" y="136186"/>
                      <a:pt x="4040997" y="101577"/>
                      <a:pt x="4077087" y="94691"/>
                    </a:cubicBezTo>
                    <a:cubicBezTo>
                      <a:pt x="4112474" y="88584"/>
                      <a:pt x="4146255" y="111872"/>
                      <a:pt x="4153135" y="147117"/>
                    </a:cubicBezTo>
                    <a:lnTo>
                      <a:pt x="4239342" y="565861"/>
                    </a:lnTo>
                    <a:cubicBezTo>
                      <a:pt x="4241948" y="579432"/>
                      <a:pt x="4251378" y="590695"/>
                      <a:pt x="4264279" y="595647"/>
                    </a:cubicBezTo>
                    <a:cubicBezTo>
                      <a:pt x="4277180" y="600599"/>
                      <a:pt x="4291724" y="598537"/>
                      <a:pt x="4302741" y="590194"/>
                    </a:cubicBezTo>
                    <a:cubicBezTo>
                      <a:pt x="4312926" y="582382"/>
                      <a:pt x="4318881" y="570264"/>
                      <a:pt x="4318844" y="557428"/>
                    </a:cubicBezTo>
                    <a:lnTo>
                      <a:pt x="4318844" y="66040"/>
                    </a:lnTo>
                    <a:moveTo>
                      <a:pt x="6160344" y="66040"/>
                    </a:moveTo>
                    <a:cubicBezTo>
                      <a:pt x="6160344" y="29566"/>
                      <a:pt x="6189351" y="0"/>
                      <a:pt x="6225165" y="0"/>
                    </a:cubicBezTo>
                    <a:cubicBezTo>
                      <a:pt x="6260928" y="0"/>
                      <a:pt x="6289986" y="29566"/>
                      <a:pt x="6289986" y="66040"/>
                    </a:cubicBezTo>
                    <a:lnTo>
                      <a:pt x="6289986" y="527609"/>
                    </a:lnTo>
                    <a:cubicBezTo>
                      <a:pt x="6289986" y="545236"/>
                      <a:pt x="6300248" y="561137"/>
                      <a:pt x="6316148" y="568046"/>
                    </a:cubicBezTo>
                    <a:cubicBezTo>
                      <a:pt x="6328344" y="573267"/>
                      <a:pt x="6342266" y="572578"/>
                      <a:pt x="6353886" y="566177"/>
                    </a:cubicBezTo>
                    <a:cubicBezTo>
                      <a:pt x="6365506" y="559776"/>
                      <a:pt x="6373530" y="548378"/>
                      <a:pt x="6375635" y="535280"/>
                    </a:cubicBezTo>
                    <a:lnTo>
                      <a:pt x="6438017" y="174803"/>
                    </a:lnTo>
                    <a:cubicBezTo>
                      <a:pt x="6440802" y="157710"/>
                      <a:pt x="6450300" y="142439"/>
                      <a:pt x="6464400" y="132384"/>
                    </a:cubicBezTo>
                    <a:cubicBezTo>
                      <a:pt x="6478500" y="122329"/>
                      <a:pt x="6496032" y="118324"/>
                      <a:pt x="6513099" y="121260"/>
                    </a:cubicBezTo>
                    <a:cubicBezTo>
                      <a:pt x="6548648" y="128015"/>
                      <a:pt x="6572112" y="162156"/>
                      <a:pt x="6565678" y="197764"/>
                    </a:cubicBezTo>
                    <a:lnTo>
                      <a:pt x="6494202" y="610819"/>
                    </a:lnTo>
                    <a:cubicBezTo>
                      <a:pt x="6490832" y="629734"/>
                      <a:pt x="6500786" y="648510"/>
                      <a:pt x="6518332" y="656336"/>
                    </a:cubicBezTo>
                    <a:cubicBezTo>
                      <a:pt x="6536803" y="664381"/>
                      <a:pt x="6558380" y="657600"/>
                      <a:pt x="6568929" y="640436"/>
                    </a:cubicBezTo>
                    <a:lnTo>
                      <a:pt x="6699485" y="431648"/>
                    </a:lnTo>
                    <a:cubicBezTo>
                      <a:pt x="6710093" y="414427"/>
                      <a:pt x="6729281" y="404400"/>
                      <a:pt x="6749475" y="405524"/>
                    </a:cubicBezTo>
                    <a:cubicBezTo>
                      <a:pt x="6769670" y="406648"/>
                      <a:pt x="6787627" y="418741"/>
                      <a:pt x="6796259" y="437032"/>
                    </a:cubicBezTo>
                    <a:cubicBezTo>
                      <a:pt x="6804031" y="452933"/>
                      <a:pt x="6803980" y="471576"/>
                      <a:pt x="6796157" y="487477"/>
                    </a:cubicBezTo>
                    <a:lnTo>
                      <a:pt x="6678911" y="726440"/>
                    </a:lnTo>
                    <a:lnTo>
                      <a:pt x="6542615" y="1143000"/>
                    </a:lnTo>
                    <a:cubicBezTo>
                      <a:pt x="6507867" y="1249172"/>
                      <a:pt x="6410331" y="1320800"/>
                      <a:pt x="6300451" y="1320800"/>
                    </a:cubicBezTo>
                    <a:lnTo>
                      <a:pt x="6186303" y="1320800"/>
                    </a:lnTo>
                    <a:cubicBezTo>
                      <a:pt x="6099943" y="1320800"/>
                      <a:pt x="6004236" y="1235456"/>
                      <a:pt x="5940431" y="1170432"/>
                    </a:cubicBezTo>
                    <a:cubicBezTo>
                      <a:pt x="5876575" y="1105408"/>
                      <a:pt x="5556840" y="831596"/>
                      <a:pt x="5556840" y="831596"/>
                    </a:cubicBezTo>
                    <a:cubicBezTo>
                      <a:pt x="5530860" y="808680"/>
                      <a:pt x="5524500" y="770690"/>
                      <a:pt x="5541601" y="740562"/>
                    </a:cubicBezTo>
                    <a:cubicBezTo>
                      <a:pt x="5550772" y="724074"/>
                      <a:pt x="5566194" y="711971"/>
                      <a:pt x="5584391" y="706982"/>
                    </a:cubicBezTo>
                    <a:cubicBezTo>
                      <a:pt x="5602587" y="701994"/>
                      <a:pt x="5622026" y="704539"/>
                      <a:pt x="5638324" y="714045"/>
                    </a:cubicBezTo>
                    <a:lnTo>
                      <a:pt x="5863063" y="845464"/>
                    </a:lnTo>
                    <a:cubicBezTo>
                      <a:pt x="5902941" y="868782"/>
                      <a:pt x="5953182" y="842772"/>
                      <a:pt x="5958262" y="796239"/>
                    </a:cubicBezTo>
                    <a:lnTo>
                      <a:pt x="5962072" y="761492"/>
                    </a:lnTo>
                    <a:cubicBezTo>
                      <a:pt x="5962732" y="755396"/>
                      <a:pt x="5962580" y="749300"/>
                      <a:pt x="5961564" y="743255"/>
                    </a:cubicBezTo>
                    <a:lnTo>
                      <a:pt x="5865044" y="172364"/>
                    </a:lnTo>
                    <a:cubicBezTo>
                      <a:pt x="5858640" y="136186"/>
                      <a:pt x="5882497" y="101577"/>
                      <a:pt x="5918587" y="94691"/>
                    </a:cubicBezTo>
                    <a:cubicBezTo>
                      <a:pt x="5953974" y="88584"/>
                      <a:pt x="5987755" y="111872"/>
                      <a:pt x="5994635" y="147117"/>
                    </a:cubicBezTo>
                    <a:lnTo>
                      <a:pt x="6080842" y="565861"/>
                    </a:lnTo>
                    <a:cubicBezTo>
                      <a:pt x="6083448" y="579432"/>
                      <a:pt x="6092878" y="590695"/>
                      <a:pt x="6105779" y="595647"/>
                    </a:cubicBezTo>
                    <a:cubicBezTo>
                      <a:pt x="6118680" y="600599"/>
                      <a:pt x="6133224" y="598537"/>
                      <a:pt x="6144241" y="590194"/>
                    </a:cubicBezTo>
                    <a:cubicBezTo>
                      <a:pt x="6154426" y="582382"/>
                      <a:pt x="6160381" y="570264"/>
                      <a:pt x="6160344" y="557428"/>
                    </a:cubicBezTo>
                    <a:lnTo>
                      <a:pt x="6160344" y="66040"/>
                    </a:lnTo>
                    <a:moveTo>
                      <a:pt x="8001844" y="66040"/>
                    </a:moveTo>
                    <a:cubicBezTo>
                      <a:pt x="8001844" y="29566"/>
                      <a:pt x="8030851" y="0"/>
                      <a:pt x="8066665" y="0"/>
                    </a:cubicBezTo>
                    <a:cubicBezTo>
                      <a:pt x="8102429" y="0"/>
                      <a:pt x="8131486" y="29566"/>
                      <a:pt x="8131486" y="66040"/>
                    </a:cubicBezTo>
                    <a:lnTo>
                      <a:pt x="8131486" y="527609"/>
                    </a:lnTo>
                    <a:cubicBezTo>
                      <a:pt x="8131486" y="545236"/>
                      <a:pt x="8141747" y="561137"/>
                      <a:pt x="8157648" y="568046"/>
                    </a:cubicBezTo>
                    <a:cubicBezTo>
                      <a:pt x="8169844" y="573267"/>
                      <a:pt x="8183766" y="572578"/>
                      <a:pt x="8195386" y="566177"/>
                    </a:cubicBezTo>
                    <a:cubicBezTo>
                      <a:pt x="8207007" y="559776"/>
                      <a:pt x="8215030" y="548378"/>
                      <a:pt x="8217135" y="535280"/>
                    </a:cubicBezTo>
                    <a:lnTo>
                      <a:pt x="8279517" y="174803"/>
                    </a:lnTo>
                    <a:cubicBezTo>
                      <a:pt x="8282302" y="157710"/>
                      <a:pt x="8291800" y="142439"/>
                      <a:pt x="8305900" y="132384"/>
                    </a:cubicBezTo>
                    <a:cubicBezTo>
                      <a:pt x="8320000" y="122329"/>
                      <a:pt x="8337532" y="118324"/>
                      <a:pt x="8354599" y="121260"/>
                    </a:cubicBezTo>
                    <a:cubicBezTo>
                      <a:pt x="8390148" y="128015"/>
                      <a:pt x="8413612" y="162156"/>
                      <a:pt x="8407178" y="197764"/>
                    </a:cubicBezTo>
                    <a:lnTo>
                      <a:pt x="8335702" y="610819"/>
                    </a:lnTo>
                    <a:cubicBezTo>
                      <a:pt x="8332332" y="629734"/>
                      <a:pt x="8342286" y="648510"/>
                      <a:pt x="8359832" y="656336"/>
                    </a:cubicBezTo>
                    <a:cubicBezTo>
                      <a:pt x="8378303" y="664381"/>
                      <a:pt x="8399880" y="657600"/>
                      <a:pt x="8410429" y="640436"/>
                    </a:cubicBezTo>
                    <a:lnTo>
                      <a:pt x="8540985" y="431648"/>
                    </a:lnTo>
                    <a:cubicBezTo>
                      <a:pt x="8551593" y="414427"/>
                      <a:pt x="8570781" y="404400"/>
                      <a:pt x="8590975" y="405524"/>
                    </a:cubicBezTo>
                    <a:cubicBezTo>
                      <a:pt x="8611170" y="406648"/>
                      <a:pt x="8629127" y="418741"/>
                      <a:pt x="8637759" y="437032"/>
                    </a:cubicBezTo>
                    <a:cubicBezTo>
                      <a:pt x="8645531" y="452933"/>
                      <a:pt x="8645480" y="471576"/>
                      <a:pt x="8637657" y="487477"/>
                    </a:cubicBezTo>
                    <a:lnTo>
                      <a:pt x="8520411" y="726440"/>
                    </a:lnTo>
                    <a:lnTo>
                      <a:pt x="8384115" y="1143000"/>
                    </a:lnTo>
                    <a:cubicBezTo>
                      <a:pt x="8349367" y="1249172"/>
                      <a:pt x="8251831" y="1320800"/>
                      <a:pt x="8141951" y="1320800"/>
                    </a:cubicBezTo>
                    <a:lnTo>
                      <a:pt x="8027803" y="1320800"/>
                    </a:lnTo>
                    <a:cubicBezTo>
                      <a:pt x="7941443" y="1320800"/>
                      <a:pt x="7845736" y="1235456"/>
                      <a:pt x="7781931" y="1170432"/>
                    </a:cubicBezTo>
                    <a:cubicBezTo>
                      <a:pt x="7718075" y="1105408"/>
                      <a:pt x="7398341" y="831596"/>
                      <a:pt x="7398341" y="831596"/>
                    </a:cubicBezTo>
                    <a:cubicBezTo>
                      <a:pt x="7372360" y="808680"/>
                      <a:pt x="7366000" y="770690"/>
                      <a:pt x="7383101" y="740562"/>
                    </a:cubicBezTo>
                    <a:cubicBezTo>
                      <a:pt x="7392272" y="724074"/>
                      <a:pt x="7407694" y="711971"/>
                      <a:pt x="7425891" y="706982"/>
                    </a:cubicBezTo>
                    <a:cubicBezTo>
                      <a:pt x="7444087" y="701994"/>
                      <a:pt x="7463525" y="704539"/>
                      <a:pt x="7479823" y="714045"/>
                    </a:cubicBezTo>
                    <a:lnTo>
                      <a:pt x="7704563" y="845464"/>
                    </a:lnTo>
                    <a:cubicBezTo>
                      <a:pt x="7744441" y="868782"/>
                      <a:pt x="7794682" y="842772"/>
                      <a:pt x="7799762" y="796239"/>
                    </a:cubicBezTo>
                    <a:lnTo>
                      <a:pt x="7803572" y="761492"/>
                    </a:lnTo>
                    <a:cubicBezTo>
                      <a:pt x="7804232" y="755396"/>
                      <a:pt x="7804080" y="749300"/>
                      <a:pt x="7803064" y="743255"/>
                    </a:cubicBezTo>
                    <a:lnTo>
                      <a:pt x="7706544" y="172364"/>
                    </a:lnTo>
                    <a:cubicBezTo>
                      <a:pt x="7700140" y="136186"/>
                      <a:pt x="7723998" y="101577"/>
                      <a:pt x="7760087" y="94691"/>
                    </a:cubicBezTo>
                    <a:cubicBezTo>
                      <a:pt x="7795474" y="88584"/>
                      <a:pt x="7829255" y="111872"/>
                      <a:pt x="7836135" y="147117"/>
                    </a:cubicBezTo>
                    <a:lnTo>
                      <a:pt x="7922342" y="565861"/>
                    </a:lnTo>
                    <a:cubicBezTo>
                      <a:pt x="7924948" y="579432"/>
                      <a:pt x="7934378" y="590695"/>
                      <a:pt x="7947279" y="595647"/>
                    </a:cubicBezTo>
                    <a:cubicBezTo>
                      <a:pt x="7960180" y="600599"/>
                      <a:pt x="7974724" y="598537"/>
                      <a:pt x="7985741" y="590194"/>
                    </a:cubicBezTo>
                    <a:cubicBezTo>
                      <a:pt x="7995925" y="582382"/>
                      <a:pt x="8001881" y="570264"/>
                      <a:pt x="8001844" y="557428"/>
                    </a:cubicBezTo>
                    <a:lnTo>
                      <a:pt x="8001844" y="66040"/>
                    </a:lnTo>
                    <a:moveTo>
                      <a:pt x="635844" y="1958340"/>
                    </a:moveTo>
                    <a:cubicBezTo>
                      <a:pt x="635844" y="1921866"/>
                      <a:pt x="664851" y="1892300"/>
                      <a:pt x="700665" y="1892300"/>
                    </a:cubicBezTo>
                    <a:cubicBezTo>
                      <a:pt x="736428" y="1892300"/>
                      <a:pt x="765486" y="1921866"/>
                      <a:pt x="765486" y="1958340"/>
                    </a:cubicBezTo>
                    <a:lnTo>
                      <a:pt x="765486" y="2419909"/>
                    </a:lnTo>
                    <a:cubicBezTo>
                      <a:pt x="765486" y="2437536"/>
                      <a:pt x="775748" y="2453437"/>
                      <a:pt x="791648" y="2460346"/>
                    </a:cubicBezTo>
                    <a:cubicBezTo>
                      <a:pt x="803844" y="2465567"/>
                      <a:pt x="817766" y="2464877"/>
                      <a:pt x="829386" y="2458477"/>
                    </a:cubicBezTo>
                    <a:cubicBezTo>
                      <a:pt x="841006" y="2452076"/>
                      <a:pt x="849030" y="2440678"/>
                      <a:pt x="851135" y="2427580"/>
                    </a:cubicBezTo>
                    <a:lnTo>
                      <a:pt x="913517" y="2067103"/>
                    </a:lnTo>
                    <a:cubicBezTo>
                      <a:pt x="916302" y="2050010"/>
                      <a:pt x="925800" y="2034739"/>
                      <a:pt x="939900" y="2024684"/>
                    </a:cubicBezTo>
                    <a:cubicBezTo>
                      <a:pt x="954000" y="2014629"/>
                      <a:pt x="971532" y="2010624"/>
                      <a:pt x="988600" y="2013560"/>
                    </a:cubicBezTo>
                    <a:cubicBezTo>
                      <a:pt x="1024149" y="2020315"/>
                      <a:pt x="1047612" y="2054456"/>
                      <a:pt x="1041178" y="2090064"/>
                    </a:cubicBezTo>
                    <a:lnTo>
                      <a:pt x="969702" y="2503119"/>
                    </a:lnTo>
                    <a:cubicBezTo>
                      <a:pt x="966332" y="2522033"/>
                      <a:pt x="976286" y="2540810"/>
                      <a:pt x="993832" y="2548636"/>
                    </a:cubicBezTo>
                    <a:cubicBezTo>
                      <a:pt x="1012304" y="2556681"/>
                      <a:pt x="1033880" y="2549900"/>
                      <a:pt x="1044429" y="2532736"/>
                    </a:cubicBezTo>
                    <a:lnTo>
                      <a:pt x="1174985" y="2323948"/>
                    </a:lnTo>
                    <a:cubicBezTo>
                      <a:pt x="1185593" y="2306727"/>
                      <a:pt x="1204781" y="2296700"/>
                      <a:pt x="1224975" y="2297824"/>
                    </a:cubicBezTo>
                    <a:cubicBezTo>
                      <a:pt x="1245170" y="2298947"/>
                      <a:pt x="1263127" y="2311041"/>
                      <a:pt x="1271759" y="2329332"/>
                    </a:cubicBezTo>
                    <a:cubicBezTo>
                      <a:pt x="1279531" y="2345233"/>
                      <a:pt x="1279480" y="2363876"/>
                      <a:pt x="1271657" y="2379777"/>
                    </a:cubicBezTo>
                    <a:lnTo>
                      <a:pt x="1154411" y="2618740"/>
                    </a:lnTo>
                    <a:lnTo>
                      <a:pt x="1018114" y="3035300"/>
                    </a:lnTo>
                    <a:cubicBezTo>
                      <a:pt x="983367" y="3141472"/>
                      <a:pt x="885831" y="3213100"/>
                      <a:pt x="775951" y="3213100"/>
                    </a:cubicBezTo>
                    <a:lnTo>
                      <a:pt x="661803" y="3213100"/>
                    </a:lnTo>
                    <a:cubicBezTo>
                      <a:pt x="575443" y="3213100"/>
                      <a:pt x="479736" y="3127756"/>
                      <a:pt x="415931" y="3062732"/>
                    </a:cubicBezTo>
                    <a:cubicBezTo>
                      <a:pt x="352076" y="2997708"/>
                      <a:pt x="32340" y="2723896"/>
                      <a:pt x="32340" y="2723896"/>
                    </a:cubicBezTo>
                    <a:cubicBezTo>
                      <a:pt x="6360" y="2700980"/>
                      <a:pt x="0" y="2662990"/>
                      <a:pt x="17100" y="2632862"/>
                    </a:cubicBezTo>
                    <a:cubicBezTo>
                      <a:pt x="26272" y="2616374"/>
                      <a:pt x="41694" y="2604271"/>
                      <a:pt x="59891" y="2599282"/>
                    </a:cubicBezTo>
                    <a:cubicBezTo>
                      <a:pt x="78087" y="2594294"/>
                      <a:pt x="97525" y="2596839"/>
                      <a:pt x="113824" y="2606345"/>
                    </a:cubicBezTo>
                    <a:lnTo>
                      <a:pt x="338563" y="2737764"/>
                    </a:lnTo>
                    <a:cubicBezTo>
                      <a:pt x="378441" y="2761082"/>
                      <a:pt x="428682" y="2735072"/>
                      <a:pt x="433762" y="2688539"/>
                    </a:cubicBezTo>
                    <a:lnTo>
                      <a:pt x="437572" y="2653792"/>
                    </a:lnTo>
                    <a:cubicBezTo>
                      <a:pt x="438232" y="2647696"/>
                      <a:pt x="438080" y="2641600"/>
                      <a:pt x="437064" y="2635555"/>
                    </a:cubicBezTo>
                    <a:lnTo>
                      <a:pt x="340544" y="2064664"/>
                    </a:lnTo>
                    <a:cubicBezTo>
                      <a:pt x="334140" y="2028486"/>
                      <a:pt x="357997" y="1993877"/>
                      <a:pt x="394087" y="1986991"/>
                    </a:cubicBezTo>
                    <a:cubicBezTo>
                      <a:pt x="429474" y="1980884"/>
                      <a:pt x="463255" y="2004172"/>
                      <a:pt x="470135" y="2039417"/>
                    </a:cubicBezTo>
                    <a:lnTo>
                      <a:pt x="556342" y="2458161"/>
                    </a:lnTo>
                    <a:cubicBezTo>
                      <a:pt x="558948" y="2471732"/>
                      <a:pt x="568378" y="2482996"/>
                      <a:pt x="581279" y="2487947"/>
                    </a:cubicBezTo>
                    <a:cubicBezTo>
                      <a:pt x="594180" y="2492899"/>
                      <a:pt x="608724" y="2490837"/>
                      <a:pt x="619741" y="2482494"/>
                    </a:cubicBezTo>
                    <a:cubicBezTo>
                      <a:pt x="629925" y="2474682"/>
                      <a:pt x="635881" y="2462564"/>
                      <a:pt x="635844" y="2449728"/>
                    </a:cubicBezTo>
                    <a:lnTo>
                      <a:pt x="635844" y="1958340"/>
                    </a:lnTo>
                    <a:moveTo>
                      <a:pt x="2477344" y="1958340"/>
                    </a:moveTo>
                    <a:cubicBezTo>
                      <a:pt x="2477344" y="1921866"/>
                      <a:pt x="2506351" y="1892300"/>
                      <a:pt x="2542165" y="1892300"/>
                    </a:cubicBezTo>
                    <a:cubicBezTo>
                      <a:pt x="2577928" y="1892300"/>
                      <a:pt x="2606986" y="1921866"/>
                      <a:pt x="2606986" y="1958340"/>
                    </a:cubicBezTo>
                    <a:lnTo>
                      <a:pt x="2606986" y="2419909"/>
                    </a:lnTo>
                    <a:cubicBezTo>
                      <a:pt x="2606986" y="2437536"/>
                      <a:pt x="2617248" y="2453437"/>
                      <a:pt x="2633148" y="2460346"/>
                    </a:cubicBezTo>
                    <a:cubicBezTo>
                      <a:pt x="2645344" y="2465567"/>
                      <a:pt x="2659265" y="2464877"/>
                      <a:pt x="2670886" y="2458477"/>
                    </a:cubicBezTo>
                    <a:cubicBezTo>
                      <a:pt x="2682506" y="2452076"/>
                      <a:pt x="2690530" y="2440678"/>
                      <a:pt x="2692635" y="2427580"/>
                    </a:cubicBezTo>
                    <a:lnTo>
                      <a:pt x="2755017" y="2067103"/>
                    </a:lnTo>
                    <a:cubicBezTo>
                      <a:pt x="2757802" y="2050010"/>
                      <a:pt x="2767300" y="2034739"/>
                      <a:pt x="2781400" y="2024684"/>
                    </a:cubicBezTo>
                    <a:cubicBezTo>
                      <a:pt x="2795500" y="2014629"/>
                      <a:pt x="2813032" y="2010624"/>
                      <a:pt x="2830100" y="2013560"/>
                    </a:cubicBezTo>
                    <a:cubicBezTo>
                      <a:pt x="2865649" y="2020315"/>
                      <a:pt x="2889112" y="2054456"/>
                      <a:pt x="2882678" y="2090064"/>
                    </a:cubicBezTo>
                    <a:lnTo>
                      <a:pt x="2811202" y="2503119"/>
                    </a:lnTo>
                    <a:cubicBezTo>
                      <a:pt x="2807832" y="2522033"/>
                      <a:pt x="2817786" y="2540810"/>
                      <a:pt x="2835332" y="2548636"/>
                    </a:cubicBezTo>
                    <a:cubicBezTo>
                      <a:pt x="2853804" y="2556681"/>
                      <a:pt x="2875379" y="2549900"/>
                      <a:pt x="2885929" y="2532736"/>
                    </a:cubicBezTo>
                    <a:lnTo>
                      <a:pt x="3016485" y="2323948"/>
                    </a:lnTo>
                    <a:cubicBezTo>
                      <a:pt x="3027093" y="2306727"/>
                      <a:pt x="3046281" y="2296700"/>
                      <a:pt x="3066475" y="2297824"/>
                    </a:cubicBezTo>
                    <a:cubicBezTo>
                      <a:pt x="3086670" y="2298947"/>
                      <a:pt x="3104626" y="2311041"/>
                      <a:pt x="3113259" y="2329332"/>
                    </a:cubicBezTo>
                    <a:cubicBezTo>
                      <a:pt x="3121031" y="2345233"/>
                      <a:pt x="3120980" y="2363876"/>
                      <a:pt x="3113157" y="2379777"/>
                    </a:cubicBezTo>
                    <a:lnTo>
                      <a:pt x="2995911" y="2618740"/>
                    </a:lnTo>
                    <a:lnTo>
                      <a:pt x="2859614" y="3035300"/>
                    </a:lnTo>
                    <a:cubicBezTo>
                      <a:pt x="2824867" y="3141472"/>
                      <a:pt x="2727331" y="3213100"/>
                      <a:pt x="2617451" y="3213100"/>
                    </a:cubicBezTo>
                    <a:lnTo>
                      <a:pt x="2503303" y="3213100"/>
                    </a:lnTo>
                    <a:cubicBezTo>
                      <a:pt x="2416943" y="3213100"/>
                      <a:pt x="2321236" y="3127756"/>
                      <a:pt x="2257431" y="3062732"/>
                    </a:cubicBezTo>
                    <a:cubicBezTo>
                      <a:pt x="2193576" y="2997708"/>
                      <a:pt x="1873840" y="2723896"/>
                      <a:pt x="1873840" y="2723896"/>
                    </a:cubicBezTo>
                    <a:cubicBezTo>
                      <a:pt x="1847860" y="2700980"/>
                      <a:pt x="1841500" y="2662990"/>
                      <a:pt x="1858600" y="2632862"/>
                    </a:cubicBezTo>
                    <a:cubicBezTo>
                      <a:pt x="1867772" y="2616374"/>
                      <a:pt x="1883194" y="2604271"/>
                      <a:pt x="1901391" y="2599282"/>
                    </a:cubicBezTo>
                    <a:cubicBezTo>
                      <a:pt x="1919587" y="2594294"/>
                      <a:pt x="1939025" y="2596839"/>
                      <a:pt x="1955324" y="2606345"/>
                    </a:cubicBezTo>
                    <a:lnTo>
                      <a:pt x="2180063" y="2737764"/>
                    </a:lnTo>
                    <a:cubicBezTo>
                      <a:pt x="2219941" y="2761082"/>
                      <a:pt x="2270182" y="2735072"/>
                      <a:pt x="2275262" y="2688539"/>
                    </a:cubicBezTo>
                    <a:lnTo>
                      <a:pt x="2279072" y="2653792"/>
                    </a:lnTo>
                    <a:cubicBezTo>
                      <a:pt x="2279732" y="2647696"/>
                      <a:pt x="2279580" y="2641600"/>
                      <a:pt x="2278564" y="2635555"/>
                    </a:cubicBezTo>
                    <a:lnTo>
                      <a:pt x="2182044" y="2064664"/>
                    </a:lnTo>
                    <a:cubicBezTo>
                      <a:pt x="2175640" y="2028486"/>
                      <a:pt x="2199497" y="1993877"/>
                      <a:pt x="2235587" y="1986991"/>
                    </a:cubicBezTo>
                    <a:cubicBezTo>
                      <a:pt x="2270974" y="1980884"/>
                      <a:pt x="2304755" y="2004172"/>
                      <a:pt x="2311635" y="2039417"/>
                    </a:cubicBezTo>
                    <a:lnTo>
                      <a:pt x="2397842" y="2458161"/>
                    </a:lnTo>
                    <a:cubicBezTo>
                      <a:pt x="2400448" y="2471732"/>
                      <a:pt x="2409878" y="2482996"/>
                      <a:pt x="2422779" y="2487947"/>
                    </a:cubicBezTo>
                    <a:cubicBezTo>
                      <a:pt x="2435680" y="2492899"/>
                      <a:pt x="2450224" y="2490837"/>
                      <a:pt x="2461241" y="2482494"/>
                    </a:cubicBezTo>
                    <a:cubicBezTo>
                      <a:pt x="2471425" y="2474682"/>
                      <a:pt x="2477381" y="2462564"/>
                      <a:pt x="2477344" y="2449728"/>
                    </a:cubicBezTo>
                    <a:lnTo>
                      <a:pt x="2477344" y="1958340"/>
                    </a:lnTo>
                  </a:path>
                </a:pathLst>
              </a:custGeom>
              <a:solidFill>
                <a:srgbClr val="F45323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3675450" y="1892300"/>
                <a:ext cx="4962531" cy="1320800"/>
              </a:xfrm>
              <a:custGeom>
                <a:avLst/>
                <a:gdLst/>
                <a:ahLst/>
                <a:cxnLst/>
                <a:rect l="l" t="t" r="r" b="b"/>
                <a:pathLst>
                  <a:path w="4962531" h="1320800">
                    <a:moveTo>
                      <a:pt x="635844" y="66040"/>
                    </a:moveTo>
                    <a:cubicBezTo>
                      <a:pt x="635844" y="29566"/>
                      <a:pt x="664851" y="0"/>
                      <a:pt x="700665" y="0"/>
                    </a:cubicBezTo>
                    <a:cubicBezTo>
                      <a:pt x="736428" y="0"/>
                      <a:pt x="765486" y="29566"/>
                      <a:pt x="765486" y="66040"/>
                    </a:cubicBezTo>
                    <a:lnTo>
                      <a:pt x="765486" y="527609"/>
                    </a:lnTo>
                    <a:cubicBezTo>
                      <a:pt x="765486" y="545236"/>
                      <a:pt x="775748" y="561137"/>
                      <a:pt x="791648" y="568046"/>
                    </a:cubicBezTo>
                    <a:cubicBezTo>
                      <a:pt x="803844" y="573267"/>
                      <a:pt x="817766" y="572577"/>
                      <a:pt x="829386" y="566177"/>
                    </a:cubicBezTo>
                    <a:cubicBezTo>
                      <a:pt x="841006" y="559776"/>
                      <a:pt x="849030" y="548378"/>
                      <a:pt x="851135" y="535280"/>
                    </a:cubicBezTo>
                    <a:lnTo>
                      <a:pt x="913517" y="174803"/>
                    </a:lnTo>
                    <a:cubicBezTo>
                      <a:pt x="916302" y="157710"/>
                      <a:pt x="925800" y="142439"/>
                      <a:pt x="939900" y="132384"/>
                    </a:cubicBezTo>
                    <a:cubicBezTo>
                      <a:pt x="954000" y="122329"/>
                      <a:pt x="971532" y="118324"/>
                      <a:pt x="988599" y="121260"/>
                    </a:cubicBezTo>
                    <a:cubicBezTo>
                      <a:pt x="1024148" y="128015"/>
                      <a:pt x="1047612" y="162156"/>
                      <a:pt x="1041178" y="197764"/>
                    </a:cubicBezTo>
                    <a:lnTo>
                      <a:pt x="969702" y="610819"/>
                    </a:lnTo>
                    <a:cubicBezTo>
                      <a:pt x="966332" y="629733"/>
                      <a:pt x="976286" y="648510"/>
                      <a:pt x="993832" y="656336"/>
                    </a:cubicBezTo>
                    <a:cubicBezTo>
                      <a:pt x="1012304" y="664381"/>
                      <a:pt x="1033880" y="657600"/>
                      <a:pt x="1044429" y="640436"/>
                    </a:cubicBezTo>
                    <a:lnTo>
                      <a:pt x="1174985" y="431648"/>
                    </a:lnTo>
                    <a:cubicBezTo>
                      <a:pt x="1185593" y="414427"/>
                      <a:pt x="1204781" y="404400"/>
                      <a:pt x="1224975" y="405524"/>
                    </a:cubicBezTo>
                    <a:cubicBezTo>
                      <a:pt x="1245170" y="406647"/>
                      <a:pt x="1263126" y="418741"/>
                      <a:pt x="1271759" y="437032"/>
                    </a:cubicBezTo>
                    <a:cubicBezTo>
                      <a:pt x="1279531" y="452933"/>
                      <a:pt x="1279481" y="471576"/>
                      <a:pt x="1271657" y="487477"/>
                    </a:cubicBezTo>
                    <a:lnTo>
                      <a:pt x="1154411" y="726440"/>
                    </a:lnTo>
                    <a:lnTo>
                      <a:pt x="1018114" y="1143000"/>
                    </a:lnTo>
                    <a:cubicBezTo>
                      <a:pt x="983367" y="1249172"/>
                      <a:pt x="885831" y="1320800"/>
                      <a:pt x="775951" y="1320800"/>
                    </a:cubicBezTo>
                    <a:lnTo>
                      <a:pt x="661803" y="1320800"/>
                    </a:lnTo>
                    <a:cubicBezTo>
                      <a:pt x="575443" y="1320800"/>
                      <a:pt x="479736" y="1235456"/>
                      <a:pt x="415931" y="1170432"/>
                    </a:cubicBezTo>
                    <a:cubicBezTo>
                      <a:pt x="352075" y="1105408"/>
                      <a:pt x="32340" y="831596"/>
                      <a:pt x="32340" y="831596"/>
                    </a:cubicBezTo>
                    <a:cubicBezTo>
                      <a:pt x="6360" y="808680"/>
                      <a:pt x="0" y="770690"/>
                      <a:pt x="17101" y="740562"/>
                    </a:cubicBezTo>
                    <a:cubicBezTo>
                      <a:pt x="26272" y="724074"/>
                      <a:pt x="41694" y="711971"/>
                      <a:pt x="59891" y="706982"/>
                    </a:cubicBezTo>
                    <a:cubicBezTo>
                      <a:pt x="78087" y="701994"/>
                      <a:pt x="97526" y="704539"/>
                      <a:pt x="113824" y="714045"/>
                    </a:cubicBezTo>
                    <a:lnTo>
                      <a:pt x="338563" y="845464"/>
                    </a:lnTo>
                    <a:cubicBezTo>
                      <a:pt x="378441" y="868782"/>
                      <a:pt x="428682" y="842772"/>
                      <a:pt x="433762" y="796239"/>
                    </a:cubicBezTo>
                    <a:lnTo>
                      <a:pt x="437572" y="761492"/>
                    </a:lnTo>
                    <a:cubicBezTo>
                      <a:pt x="438232" y="755396"/>
                      <a:pt x="438080" y="749300"/>
                      <a:pt x="437064" y="743255"/>
                    </a:cubicBezTo>
                    <a:lnTo>
                      <a:pt x="340544" y="172364"/>
                    </a:lnTo>
                    <a:cubicBezTo>
                      <a:pt x="334140" y="136186"/>
                      <a:pt x="357997" y="101577"/>
                      <a:pt x="394087" y="94691"/>
                    </a:cubicBezTo>
                    <a:cubicBezTo>
                      <a:pt x="429474" y="88584"/>
                      <a:pt x="463255" y="111872"/>
                      <a:pt x="470135" y="147117"/>
                    </a:cubicBezTo>
                    <a:lnTo>
                      <a:pt x="556342" y="565861"/>
                    </a:lnTo>
                    <a:cubicBezTo>
                      <a:pt x="558948" y="579432"/>
                      <a:pt x="568378" y="590696"/>
                      <a:pt x="581279" y="595647"/>
                    </a:cubicBezTo>
                    <a:cubicBezTo>
                      <a:pt x="594180" y="600599"/>
                      <a:pt x="608724" y="598537"/>
                      <a:pt x="619741" y="590194"/>
                    </a:cubicBezTo>
                    <a:cubicBezTo>
                      <a:pt x="629926" y="582382"/>
                      <a:pt x="635881" y="570264"/>
                      <a:pt x="635844" y="557428"/>
                    </a:cubicBezTo>
                    <a:lnTo>
                      <a:pt x="635844" y="66040"/>
                    </a:lnTo>
                    <a:moveTo>
                      <a:pt x="2477344" y="66040"/>
                    </a:moveTo>
                    <a:cubicBezTo>
                      <a:pt x="2477344" y="29566"/>
                      <a:pt x="2506351" y="0"/>
                      <a:pt x="2542165" y="0"/>
                    </a:cubicBezTo>
                    <a:cubicBezTo>
                      <a:pt x="2577928" y="0"/>
                      <a:pt x="2606986" y="29566"/>
                      <a:pt x="2606986" y="66040"/>
                    </a:cubicBezTo>
                    <a:lnTo>
                      <a:pt x="2606986" y="527609"/>
                    </a:lnTo>
                    <a:cubicBezTo>
                      <a:pt x="2606986" y="545236"/>
                      <a:pt x="2617248" y="561137"/>
                      <a:pt x="2633148" y="568046"/>
                    </a:cubicBezTo>
                    <a:cubicBezTo>
                      <a:pt x="2645344" y="573267"/>
                      <a:pt x="2659266" y="572577"/>
                      <a:pt x="2670886" y="566177"/>
                    </a:cubicBezTo>
                    <a:cubicBezTo>
                      <a:pt x="2682506" y="559776"/>
                      <a:pt x="2690530" y="548378"/>
                      <a:pt x="2692635" y="535280"/>
                    </a:cubicBezTo>
                    <a:lnTo>
                      <a:pt x="2755017" y="174803"/>
                    </a:lnTo>
                    <a:cubicBezTo>
                      <a:pt x="2757802" y="157710"/>
                      <a:pt x="2767300" y="142439"/>
                      <a:pt x="2781400" y="132384"/>
                    </a:cubicBezTo>
                    <a:cubicBezTo>
                      <a:pt x="2795500" y="122329"/>
                      <a:pt x="2813032" y="118324"/>
                      <a:pt x="2830099" y="121260"/>
                    </a:cubicBezTo>
                    <a:cubicBezTo>
                      <a:pt x="2865648" y="128015"/>
                      <a:pt x="2889112" y="162156"/>
                      <a:pt x="2882678" y="197764"/>
                    </a:cubicBezTo>
                    <a:lnTo>
                      <a:pt x="2811202" y="610819"/>
                    </a:lnTo>
                    <a:cubicBezTo>
                      <a:pt x="2807832" y="629733"/>
                      <a:pt x="2817786" y="648510"/>
                      <a:pt x="2835332" y="656336"/>
                    </a:cubicBezTo>
                    <a:cubicBezTo>
                      <a:pt x="2853803" y="664381"/>
                      <a:pt x="2875380" y="657600"/>
                      <a:pt x="2885929" y="640436"/>
                    </a:cubicBezTo>
                    <a:lnTo>
                      <a:pt x="3016485" y="431648"/>
                    </a:lnTo>
                    <a:cubicBezTo>
                      <a:pt x="3027093" y="414427"/>
                      <a:pt x="3046281" y="404400"/>
                      <a:pt x="3066475" y="405524"/>
                    </a:cubicBezTo>
                    <a:cubicBezTo>
                      <a:pt x="3086670" y="406647"/>
                      <a:pt x="3104627" y="418741"/>
                      <a:pt x="3113259" y="437032"/>
                    </a:cubicBezTo>
                    <a:cubicBezTo>
                      <a:pt x="3121031" y="452933"/>
                      <a:pt x="3120980" y="471576"/>
                      <a:pt x="3113157" y="487477"/>
                    </a:cubicBezTo>
                    <a:lnTo>
                      <a:pt x="2995911" y="726440"/>
                    </a:lnTo>
                    <a:lnTo>
                      <a:pt x="2859615" y="1143000"/>
                    </a:lnTo>
                    <a:cubicBezTo>
                      <a:pt x="2824867" y="1249172"/>
                      <a:pt x="2727331" y="1320800"/>
                      <a:pt x="2617451" y="1320800"/>
                    </a:cubicBezTo>
                    <a:lnTo>
                      <a:pt x="2503303" y="1320800"/>
                    </a:lnTo>
                    <a:cubicBezTo>
                      <a:pt x="2416943" y="1320800"/>
                      <a:pt x="2321236" y="1235456"/>
                      <a:pt x="2257431" y="1170432"/>
                    </a:cubicBezTo>
                    <a:cubicBezTo>
                      <a:pt x="2193575" y="1105408"/>
                      <a:pt x="1873840" y="831596"/>
                      <a:pt x="1873840" y="831596"/>
                    </a:cubicBezTo>
                    <a:cubicBezTo>
                      <a:pt x="1847860" y="808680"/>
                      <a:pt x="1841500" y="770690"/>
                      <a:pt x="1858601" y="740562"/>
                    </a:cubicBezTo>
                    <a:cubicBezTo>
                      <a:pt x="1867772" y="724074"/>
                      <a:pt x="1883194" y="711971"/>
                      <a:pt x="1901391" y="706982"/>
                    </a:cubicBezTo>
                    <a:cubicBezTo>
                      <a:pt x="1919587" y="701994"/>
                      <a:pt x="1939026" y="704539"/>
                      <a:pt x="1955324" y="714045"/>
                    </a:cubicBezTo>
                    <a:lnTo>
                      <a:pt x="2180063" y="845464"/>
                    </a:lnTo>
                    <a:cubicBezTo>
                      <a:pt x="2219941" y="868782"/>
                      <a:pt x="2270182" y="842772"/>
                      <a:pt x="2275262" y="796239"/>
                    </a:cubicBezTo>
                    <a:lnTo>
                      <a:pt x="2279072" y="761492"/>
                    </a:lnTo>
                    <a:cubicBezTo>
                      <a:pt x="2279732" y="755396"/>
                      <a:pt x="2279580" y="749300"/>
                      <a:pt x="2278564" y="743255"/>
                    </a:cubicBezTo>
                    <a:lnTo>
                      <a:pt x="2182044" y="172364"/>
                    </a:lnTo>
                    <a:cubicBezTo>
                      <a:pt x="2175640" y="136186"/>
                      <a:pt x="2199497" y="101577"/>
                      <a:pt x="2235587" y="94691"/>
                    </a:cubicBezTo>
                    <a:cubicBezTo>
                      <a:pt x="2270974" y="88584"/>
                      <a:pt x="2304755" y="111872"/>
                      <a:pt x="2311635" y="147117"/>
                    </a:cubicBezTo>
                    <a:lnTo>
                      <a:pt x="2397842" y="565861"/>
                    </a:lnTo>
                    <a:cubicBezTo>
                      <a:pt x="2400448" y="579432"/>
                      <a:pt x="2409878" y="590696"/>
                      <a:pt x="2422779" y="595647"/>
                    </a:cubicBezTo>
                    <a:cubicBezTo>
                      <a:pt x="2435680" y="600599"/>
                      <a:pt x="2450224" y="598537"/>
                      <a:pt x="2461241" y="590194"/>
                    </a:cubicBezTo>
                    <a:cubicBezTo>
                      <a:pt x="2471426" y="582382"/>
                      <a:pt x="2477381" y="570264"/>
                      <a:pt x="2477344" y="557428"/>
                    </a:cubicBezTo>
                    <a:lnTo>
                      <a:pt x="2477344" y="66040"/>
                    </a:lnTo>
                    <a:moveTo>
                      <a:pt x="4318844" y="66040"/>
                    </a:moveTo>
                    <a:cubicBezTo>
                      <a:pt x="4318844" y="29566"/>
                      <a:pt x="4347851" y="0"/>
                      <a:pt x="4383665" y="0"/>
                    </a:cubicBezTo>
                    <a:cubicBezTo>
                      <a:pt x="4419429" y="0"/>
                      <a:pt x="4448486" y="29566"/>
                      <a:pt x="4448486" y="66040"/>
                    </a:cubicBezTo>
                    <a:lnTo>
                      <a:pt x="4448486" y="527609"/>
                    </a:lnTo>
                    <a:cubicBezTo>
                      <a:pt x="4448486" y="545236"/>
                      <a:pt x="4458747" y="561137"/>
                      <a:pt x="4474648" y="568046"/>
                    </a:cubicBezTo>
                    <a:cubicBezTo>
                      <a:pt x="4486844" y="573267"/>
                      <a:pt x="4500766" y="572577"/>
                      <a:pt x="4512386" y="566177"/>
                    </a:cubicBezTo>
                    <a:cubicBezTo>
                      <a:pt x="4524007" y="559776"/>
                      <a:pt x="4532030" y="548378"/>
                      <a:pt x="4534135" y="535280"/>
                    </a:cubicBezTo>
                    <a:lnTo>
                      <a:pt x="4596517" y="174803"/>
                    </a:lnTo>
                    <a:cubicBezTo>
                      <a:pt x="4599302" y="157710"/>
                      <a:pt x="4608800" y="142439"/>
                      <a:pt x="4622900" y="132384"/>
                    </a:cubicBezTo>
                    <a:cubicBezTo>
                      <a:pt x="4637000" y="122329"/>
                      <a:pt x="4654532" y="118324"/>
                      <a:pt x="4671599" y="121260"/>
                    </a:cubicBezTo>
                    <a:cubicBezTo>
                      <a:pt x="4707148" y="128015"/>
                      <a:pt x="4730612" y="162156"/>
                      <a:pt x="4724178" y="197764"/>
                    </a:cubicBezTo>
                    <a:lnTo>
                      <a:pt x="4652702" y="610819"/>
                    </a:lnTo>
                    <a:cubicBezTo>
                      <a:pt x="4649332" y="629733"/>
                      <a:pt x="4659286" y="648510"/>
                      <a:pt x="4676832" y="656336"/>
                    </a:cubicBezTo>
                    <a:cubicBezTo>
                      <a:pt x="4695303" y="664381"/>
                      <a:pt x="4716880" y="657600"/>
                      <a:pt x="4727429" y="640436"/>
                    </a:cubicBezTo>
                    <a:lnTo>
                      <a:pt x="4857985" y="431648"/>
                    </a:lnTo>
                    <a:cubicBezTo>
                      <a:pt x="4868593" y="414427"/>
                      <a:pt x="4887781" y="404400"/>
                      <a:pt x="4907975" y="405524"/>
                    </a:cubicBezTo>
                    <a:cubicBezTo>
                      <a:pt x="4928170" y="406647"/>
                      <a:pt x="4946127" y="418741"/>
                      <a:pt x="4954759" y="437032"/>
                    </a:cubicBezTo>
                    <a:cubicBezTo>
                      <a:pt x="4962531" y="452933"/>
                      <a:pt x="4962480" y="471576"/>
                      <a:pt x="4954657" y="487477"/>
                    </a:cubicBezTo>
                    <a:lnTo>
                      <a:pt x="4837411" y="726440"/>
                    </a:lnTo>
                    <a:lnTo>
                      <a:pt x="4701115" y="1143000"/>
                    </a:lnTo>
                    <a:cubicBezTo>
                      <a:pt x="4666367" y="1249172"/>
                      <a:pt x="4568831" y="1320800"/>
                      <a:pt x="4458951" y="1320800"/>
                    </a:cubicBezTo>
                    <a:lnTo>
                      <a:pt x="4344803" y="1320800"/>
                    </a:lnTo>
                    <a:cubicBezTo>
                      <a:pt x="4258443" y="1320800"/>
                      <a:pt x="4162736" y="1235456"/>
                      <a:pt x="4098931" y="1170432"/>
                    </a:cubicBezTo>
                    <a:cubicBezTo>
                      <a:pt x="4035075" y="1105408"/>
                      <a:pt x="3715341" y="831596"/>
                      <a:pt x="3715341" y="831596"/>
                    </a:cubicBezTo>
                    <a:cubicBezTo>
                      <a:pt x="3689360" y="808680"/>
                      <a:pt x="3683000" y="770690"/>
                      <a:pt x="3700101" y="740562"/>
                    </a:cubicBezTo>
                    <a:cubicBezTo>
                      <a:pt x="3709272" y="724074"/>
                      <a:pt x="3724694" y="711971"/>
                      <a:pt x="3742891" y="706982"/>
                    </a:cubicBezTo>
                    <a:cubicBezTo>
                      <a:pt x="3761087" y="701994"/>
                      <a:pt x="3780525" y="704539"/>
                      <a:pt x="3796823" y="714045"/>
                    </a:cubicBezTo>
                    <a:lnTo>
                      <a:pt x="4021563" y="845464"/>
                    </a:lnTo>
                    <a:cubicBezTo>
                      <a:pt x="4061441" y="868782"/>
                      <a:pt x="4111682" y="842772"/>
                      <a:pt x="4116762" y="796239"/>
                    </a:cubicBezTo>
                    <a:lnTo>
                      <a:pt x="4120572" y="761492"/>
                    </a:lnTo>
                    <a:cubicBezTo>
                      <a:pt x="4121232" y="755396"/>
                      <a:pt x="4121080" y="749300"/>
                      <a:pt x="4120064" y="743255"/>
                    </a:cubicBezTo>
                    <a:lnTo>
                      <a:pt x="4023544" y="172364"/>
                    </a:lnTo>
                    <a:cubicBezTo>
                      <a:pt x="4017140" y="136186"/>
                      <a:pt x="4040998" y="101577"/>
                      <a:pt x="4077087" y="94691"/>
                    </a:cubicBezTo>
                    <a:cubicBezTo>
                      <a:pt x="4112474" y="88584"/>
                      <a:pt x="4146255" y="111872"/>
                      <a:pt x="4153135" y="147117"/>
                    </a:cubicBezTo>
                    <a:lnTo>
                      <a:pt x="4239342" y="565861"/>
                    </a:lnTo>
                    <a:cubicBezTo>
                      <a:pt x="4241948" y="579432"/>
                      <a:pt x="4251378" y="590696"/>
                      <a:pt x="4264279" y="595647"/>
                    </a:cubicBezTo>
                    <a:cubicBezTo>
                      <a:pt x="4277180" y="600599"/>
                      <a:pt x="4291724" y="598537"/>
                      <a:pt x="4302741" y="590194"/>
                    </a:cubicBezTo>
                    <a:cubicBezTo>
                      <a:pt x="4312925" y="582382"/>
                      <a:pt x="4318881" y="570264"/>
                      <a:pt x="4318844" y="557428"/>
                    </a:cubicBezTo>
                    <a:lnTo>
                      <a:pt x="4318844" y="66040"/>
                    </a:lnTo>
                  </a:path>
                </a:pathLst>
              </a:custGeom>
              <a:solidFill>
                <a:srgbClr val="CFCFCF"/>
              </a:solidFill>
            </p:spPr>
          </p:sp>
        </p:grpSp>
      </p:grpSp>
      <p:sp>
        <p:nvSpPr>
          <p:cNvPr id="16" name="TextBox 16"/>
          <p:cNvSpPr txBox="1"/>
          <p:nvPr/>
        </p:nvSpPr>
        <p:spPr>
          <a:xfrm>
            <a:off x="1394227" y="5894543"/>
            <a:ext cx="635554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36"/>
              </a:lnSpc>
              <a:spcBef>
                <a:spcPct val="0"/>
              </a:spcBef>
            </a:pPr>
            <a:r>
              <a:rPr lang="en-US" sz="8030">
                <a:solidFill>
                  <a:srgbClr val="EDEDED"/>
                </a:solidFill>
                <a:latin typeface="Tlab 돋움 미디움 Bold"/>
                <a:ea typeface="Tlab 돋움 미디움 Bold"/>
              </a:rPr>
              <a:t>10 중의 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38227" y="5894543"/>
            <a:ext cx="635554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36"/>
              </a:lnSpc>
              <a:spcBef>
                <a:spcPct val="0"/>
              </a:spcBef>
            </a:pPr>
            <a:r>
              <a:rPr lang="en-US" sz="8030">
                <a:solidFill>
                  <a:srgbClr val="F45323"/>
                </a:solidFill>
                <a:latin typeface="Tlab 돋움 미디움 Bold"/>
                <a:ea typeface="Tlab 돋움 미디움 Bold"/>
              </a:rPr>
              <a:t>10 중의 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94227" y="7455105"/>
            <a:ext cx="63555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Tlab 돋움 미디움"/>
                <a:ea typeface="Tlab 돋움 미디움"/>
              </a:rPr>
              <a:t>10명 중 6명이 맛집을 찾아서 갈 마음이 있음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38227" y="7445580"/>
            <a:ext cx="6355545" cy="45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47"/>
              </a:lnSpc>
              <a:spcBef>
                <a:spcPct val="0"/>
              </a:spcBef>
            </a:pPr>
            <a:r>
              <a:rPr lang="en-US" sz="2676">
                <a:solidFill>
                  <a:srgbClr val="000000"/>
                </a:solidFill>
                <a:latin typeface="Tlab 돋움 미디움"/>
                <a:ea typeface="Tlab 돋움 미디움"/>
              </a:rPr>
              <a:t>10명 중 7명이 맛집 웨이팅에 불편함을  느낌</a:t>
            </a:r>
          </a:p>
        </p:txBody>
      </p:sp>
      <p:sp>
        <p:nvSpPr>
          <p:cNvPr id="20" name="Freeform 20"/>
          <p:cNvSpPr/>
          <p:nvPr/>
        </p:nvSpPr>
        <p:spPr>
          <a:xfrm>
            <a:off x="769633" y="891567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325188" y="614471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ko-KR" altLang="en-US" sz="5499" dirty="0" smtClean="0">
                <a:solidFill>
                  <a:srgbClr val="EDEDED"/>
                </a:solidFill>
                <a:ea typeface="Tlab 돋움 미디움 Bold"/>
              </a:rPr>
              <a:t>기획의도</a:t>
            </a:r>
            <a:endParaRPr lang="en-US" sz="5499" dirty="0">
              <a:solidFill>
                <a:srgbClr val="EDEDED"/>
              </a:solidFill>
              <a:ea typeface="Tlab 돋움 미디움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9442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4532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44558" y="0"/>
            <a:ext cx="9144000" cy="10287000"/>
            <a:chOff x="0" y="0"/>
            <a:chExt cx="2408296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48409" y="340205"/>
            <a:ext cx="274267" cy="274267"/>
          </a:xfrm>
          <a:custGeom>
            <a:avLst/>
            <a:gdLst/>
            <a:ahLst/>
            <a:cxnLst/>
            <a:rect l="l" t="t" r="r" b="b"/>
            <a:pathLst>
              <a:path w="274267" h="274267">
                <a:moveTo>
                  <a:pt x="0" y="0"/>
                </a:moveTo>
                <a:lnTo>
                  <a:pt x="274267" y="0"/>
                </a:lnTo>
                <a:lnTo>
                  <a:pt x="274267" y="274266"/>
                </a:lnTo>
                <a:lnTo>
                  <a:pt x="0" y="274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1004328" y="2313143"/>
            <a:ext cx="10753772" cy="298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EDEDED"/>
                </a:solidFill>
                <a:ea typeface="Tlab 돋움 미디움 Bold"/>
              </a:rPr>
              <a:t>물가상승</a:t>
            </a:r>
          </a:p>
          <a:p>
            <a:pPr algn="ctr">
              <a:lnSpc>
                <a:spcPts val="7800"/>
              </a:lnSpc>
            </a:pPr>
            <a:endParaRPr lang="en-US" sz="6500">
              <a:solidFill>
                <a:srgbClr val="EDEDED"/>
              </a:solidFill>
              <a:ea typeface="Tlab 돋움 미디움 Bold"/>
            </a:endParaRPr>
          </a:p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6500">
                <a:solidFill>
                  <a:srgbClr val="EDEDED"/>
                </a:solidFill>
                <a:ea typeface="Tlab 돋움 미디움 Bold"/>
              </a:rPr>
              <a:t>한끼를 먹더라도 맛있게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51513" y="604946"/>
            <a:ext cx="6355545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36"/>
              </a:lnSpc>
              <a:spcBef>
                <a:spcPct val="0"/>
              </a:spcBef>
            </a:pPr>
            <a:r>
              <a:rPr lang="en-US" sz="8030">
                <a:solidFill>
                  <a:srgbClr val="000000"/>
                </a:solidFill>
                <a:ea typeface="Tlab 돋움 미디움 Bold"/>
              </a:rPr>
              <a:t>일상의 외식을 </a:t>
            </a:r>
            <a:r>
              <a:rPr lang="en-US" sz="8030">
                <a:solidFill>
                  <a:srgbClr val="F45323"/>
                </a:solidFill>
                <a:ea typeface="Tlab 돋움 미디움 Bold"/>
              </a:rPr>
              <a:t>여행</a:t>
            </a:r>
            <a:r>
              <a:rPr lang="en-US" sz="8030">
                <a:solidFill>
                  <a:srgbClr val="000000"/>
                </a:solidFill>
                <a:latin typeface="Tlab 돋움 미디움 Bold"/>
                <a:ea typeface="Tlab 돋움 미디움 Bold"/>
              </a:rPr>
              <a:t>처럼!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4785" y="6549242"/>
            <a:ext cx="63555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Tlab 돋움 미디움"/>
              </a:rPr>
              <a:t>이전보다 더 만족의 평균치가 높아짐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8352" y="63000"/>
            <a:ext cx="9162081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EDEDED"/>
                </a:solidFill>
                <a:latin typeface="Tlab 돋움 미디움 Bold"/>
                <a:ea typeface="Tlab 돋움 미디움 Bold"/>
              </a:rPr>
              <a:t>Marvelous한 경험 제공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8264" y="7954350"/>
            <a:ext cx="635554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ea typeface="Tlab 돋움 미디움"/>
              </a:rPr>
              <a:t>방문자 및 사용자 대부분이 식당 방문 전</a:t>
            </a:r>
          </a:p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ea typeface="Tlab 돋움 미디움"/>
              </a:rPr>
              <a:t>리뷰  확인을 하고 방문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330749" y="3448535"/>
            <a:ext cx="8729234" cy="1236931"/>
            <a:chOff x="0" y="0"/>
            <a:chExt cx="43988433" cy="6233154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43975734" cy="6220454"/>
            </a:xfrm>
            <a:custGeom>
              <a:avLst/>
              <a:gdLst/>
              <a:ahLst/>
              <a:cxnLst/>
              <a:rect l="l" t="t" r="r" b="b"/>
              <a:pathLst>
                <a:path w="43975734" h="6220454">
                  <a:moveTo>
                    <a:pt x="0" y="0"/>
                  </a:moveTo>
                  <a:lnTo>
                    <a:pt x="43975734" y="0"/>
                  </a:lnTo>
                  <a:lnTo>
                    <a:pt x="43975734" y="6220454"/>
                  </a:lnTo>
                  <a:lnTo>
                    <a:pt x="0" y="6220454"/>
                  </a:lnTo>
                  <a:close/>
                </a:path>
              </a:pathLst>
            </a:custGeom>
            <a:solidFill>
              <a:srgbClr val="F45323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43988434" cy="6233154"/>
            </a:xfrm>
            <a:custGeom>
              <a:avLst/>
              <a:gdLst/>
              <a:ahLst/>
              <a:cxnLst/>
              <a:rect l="l" t="t" r="r" b="b"/>
              <a:pathLst>
                <a:path w="43988434" h="6233154">
                  <a:moveTo>
                    <a:pt x="6350" y="6233154"/>
                  </a:moveTo>
                  <a:lnTo>
                    <a:pt x="0" y="6233154"/>
                  </a:lnTo>
                  <a:lnTo>
                    <a:pt x="0" y="0"/>
                  </a:lnTo>
                  <a:lnTo>
                    <a:pt x="43988434" y="0"/>
                  </a:lnTo>
                  <a:lnTo>
                    <a:pt x="43988434" y="6233154"/>
                  </a:lnTo>
                  <a:lnTo>
                    <a:pt x="6350" y="6233154"/>
                  </a:lnTo>
                  <a:close/>
                  <a:moveTo>
                    <a:pt x="12700" y="12700"/>
                  </a:moveTo>
                  <a:lnTo>
                    <a:pt x="12700" y="6220454"/>
                  </a:lnTo>
                  <a:lnTo>
                    <a:pt x="43975734" y="6220454"/>
                  </a:lnTo>
                  <a:lnTo>
                    <a:pt x="43975734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F4532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39700" y="140970"/>
              <a:ext cx="43707763" cy="5952484"/>
            </a:xfrm>
            <a:custGeom>
              <a:avLst/>
              <a:gdLst/>
              <a:ahLst/>
              <a:cxnLst/>
              <a:rect l="l" t="t" r="r" b="b"/>
              <a:pathLst>
                <a:path w="43707763" h="5952484">
                  <a:moveTo>
                    <a:pt x="0" y="0"/>
                  </a:moveTo>
                  <a:lnTo>
                    <a:pt x="43707763" y="0"/>
                  </a:lnTo>
                  <a:lnTo>
                    <a:pt x="43707763" y="5952484"/>
                  </a:lnTo>
                  <a:lnTo>
                    <a:pt x="0" y="5952484"/>
                  </a:lnTo>
                  <a:close/>
                </a:path>
              </a:pathLst>
            </a:custGeom>
            <a:solidFill>
              <a:srgbClr val="F8F7F7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0315228" y="3848560"/>
            <a:ext cx="681742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ea typeface="Tlab 돋움 미디움"/>
              </a:rPr>
              <a:t>누구나 경험 할 수 있어야 함누구나 경험 할 수 있어야 함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330749" y="4900793"/>
            <a:ext cx="8729234" cy="1236931"/>
            <a:chOff x="0" y="0"/>
            <a:chExt cx="43988433" cy="6233154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43975734" cy="6220454"/>
            </a:xfrm>
            <a:custGeom>
              <a:avLst/>
              <a:gdLst/>
              <a:ahLst/>
              <a:cxnLst/>
              <a:rect l="l" t="t" r="r" b="b"/>
              <a:pathLst>
                <a:path w="43975734" h="6220454">
                  <a:moveTo>
                    <a:pt x="0" y="0"/>
                  </a:moveTo>
                  <a:lnTo>
                    <a:pt x="43975734" y="0"/>
                  </a:lnTo>
                  <a:lnTo>
                    <a:pt x="43975734" y="6220454"/>
                  </a:lnTo>
                  <a:lnTo>
                    <a:pt x="0" y="6220454"/>
                  </a:lnTo>
                  <a:close/>
                </a:path>
              </a:pathLst>
            </a:custGeom>
            <a:solidFill>
              <a:srgbClr val="F45323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43988434" cy="6233154"/>
            </a:xfrm>
            <a:custGeom>
              <a:avLst/>
              <a:gdLst/>
              <a:ahLst/>
              <a:cxnLst/>
              <a:rect l="l" t="t" r="r" b="b"/>
              <a:pathLst>
                <a:path w="43988434" h="6233154">
                  <a:moveTo>
                    <a:pt x="6350" y="6233154"/>
                  </a:moveTo>
                  <a:lnTo>
                    <a:pt x="0" y="6233154"/>
                  </a:lnTo>
                  <a:lnTo>
                    <a:pt x="0" y="0"/>
                  </a:lnTo>
                  <a:lnTo>
                    <a:pt x="43988434" y="0"/>
                  </a:lnTo>
                  <a:lnTo>
                    <a:pt x="43988434" y="6233154"/>
                  </a:lnTo>
                  <a:lnTo>
                    <a:pt x="6350" y="6233154"/>
                  </a:lnTo>
                  <a:close/>
                  <a:moveTo>
                    <a:pt x="12700" y="12700"/>
                  </a:moveTo>
                  <a:lnTo>
                    <a:pt x="12700" y="6220454"/>
                  </a:lnTo>
                  <a:lnTo>
                    <a:pt x="43975734" y="6220454"/>
                  </a:lnTo>
                  <a:lnTo>
                    <a:pt x="43975734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F45323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39700" y="140970"/>
              <a:ext cx="43707763" cy="5952484"/>
            </a:xfrm>
            <a:custGeom>
              <a:avLst/>
              <a:gdLst/>
              <a:ahLst/>
              <a:cxnLst/>
              <a:rect l="l" t="t" r="r" b="b"/>
              <a:pathLst>
                <a:path w="43707763" h="5952484">
                  <a:moveTo>
                    <a:pt x="0" y="0"/>
                  </a:moveTo>
                  <a:lnTo>
                    <a:pt x="43707763" y="0"/>
                  </a:lnTo>
                  <a:lnTo>
                    <a:pt x="43707763" y="5952484"/>
                  </a:lnTo>
                  <a:lnTo>
                    <a:pt x="0" y="5952484"/>
                  </a:lnTo>
                  <a:close/>
                </a:path>
              </a:pathLst>
            </a:custGeom>
            <a:solidFill>
              <a:srgbClr val="F8F7F7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9359324" y="5217318"/>
            <a:ext cx="8729234" cy="417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lab 돋움 미디움"/>
                <a:ea typeface="Tlab 돋움 미디움"/>
              </a:rPr>
              <a:t>장애인, 노약자등 몸이 불편한 사람들을 위해 필요한 정보 제공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330749" y="6353052"/>
            <a:ext cx="8729234" cy="1236931"/>
            <a:chOff x="0" y="0"/>
            <a:chExt cx="43988433" cy="6233154"/>
          </a:xfrm>
        </p:grpSpPr>
        <p:sp>
          <p:nvSpPr>
            <p:cNvPr id="25" name="Freeform 25"/>
            <p:cNvSpPr/>
            <p:nvPr/>
          </p:nvSpPr>
          <p:spPr>
            <a:xfrm>
              <a:off x="6350" y="6350"/>
              <a:ext cx="43975734" cy="6220454"/>
            </a:xfrm>
            <a:custGeom>
              <a:avLst/>
              <a:gdLst/>
              <a:ahLst/>
              <a:cxnLst/>
              <a:rect l="l" t="t" r="r" b="b"/>
              <a:pathLst>
                <a:path w="43975734" h="6220454">
                  <a:moveTo>
                    <a:pt x="0" y="0"/>
                  </a:moveTo>
                  <a:lnTo>
                    <a:pt x="43975734" y="0"/>
                  </a:lnTo>
                  <a:lnTo>
                    <a:pt x="43975734" y="6220454"/>
                  </a:lnTo>
                  <a:lnTo>
                    <a:pt x="0" y="6220454"/>
                  </a:lnTo>
                  <a:close/>
                </a:path>
              </a:pathLst>
            </a:custGeom>
            <a:solidFill>
              <a:srgbClr val="F45323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43988434" cy="6233154"/>
            </a:xfrm>
            <a:custGeom>
              <a:avLst/>
              <a:gdLst/>
              <a:ahLst/>
              <a:cxnLst/>
              <a:rect l="l" t="t" r="r" b="b"/>
              <a:pathLst>
                <a:path w="43988434" h="6233154">
                  <a:moveTo>
                    <a:pt x="6350" y="6233154"/>
                  </a:moveTo>
                  <a:lnTo>
                    <a:pt x="0" y="6233154"/>
                  </a:lnTo>
                  <a:lnTo>
                    <a:pt x="0" y="0"/>
                  </a:lnTo>
                  <a:lnTo>
                    <a:pt x="43988434" y="0"/>
                  </a:lnTo>
                  <a:lnTo>
                    <a:pt x="43988434" y="6233154"/>
                  </a:lnTo>
                  <a:lnTo>
                    <a:pt x="6350" y="6233154"/>
                  </a:lnTo>
                  <a:close/>
                  <a:moveTo>
                    <a:pt x="12700" y="12700"/>
                  </a:moveTo>
                  <a:lnTo>
                    <a:pt x="12700" y="6220454"/>
                  </a:lnTo>
                  <a:lnTo>
                    <a:pt x="43975734" y="6220454"/>
                  </a:lnTo>
                  <a:lnTo>
                    <a:pt x="43975734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F45323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39700" y="140970"/>
              <a:ext cx="43707763" cy="5952484"/>
            </a:xfrm>
            <a:custGeom>
              <a:avLst/>
              <a:gdLst/>
              <a:ahLst/>
              <a:cxnLst/>
              <a:rect l="l" t="t" r="r" b="b"/>
              <a:pathLst>
                <a:path w="43707763" h="5952484">
                  <a:moveTo>
                    <a:pt x="0" y="0"/>
                  </a:moveTo>
                  <a:lnTo>
                    <a:pt x="43707763" y="0"/>
                  </a:lnTo>
                  <a:lnTo>
                    <a:pt x="43707763" y="5952484"/>
                  </a:lnTo>
                  <a:lnTo>
                    <a:pt x="0" y="5952484"/>
                  </a:lnTo>
                  <a:close/>
                </a:path>
              </a:pathLst>
            </a:custGeom>
            <a:solidFill>
              <a:srgbClr val="F8F7F7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9023421" y="6505364"/>
            <a:ext cx="8729234" cy="85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lab 돋움 미디움"/>
                <a:ea typeface="Tlab 돋움 미디움"/>
              </a:rPr>
              <a:t>가치 있는 한끼를 먹기위한 소비, </a:t>
            </a:r>
          </a:p>
          <a:p>
            <a:pPr algn="ctr">
              <a:lnSpc>
                <a:spcPts val="3519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lab 돋움 미디움"/>
                <a:ea typeface="Tlab 돋움 미디움"/>
              </a:rPr>
              <a:t>                의미 있는 외식 경험 기회 제공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359324" y="8408375"/>
            <a:ext cx="8729234" cy="1236931"/>
            <a:chOff x="0" y="0"/>
            <a:chExt cx="43988433" cy="6233154"/>
          </a:xfrm>
        </p:grpSpPr>
        <p:sp>
          <p:nvSpPr>
            <p:cNvPr id="30" name="Freeform 30"/>
            <p:cNvSpPr/>
            <p:nvPr/>
          </p:nvSpPr>
          <p:spPr>
            <a:xfrm>
              <a:off x="6350" y="6350"/>
              <a:ext cx="43975734" cy="6220454"/>
            </a:xfrm>
            <a:custGeom>
              <a:avLst/>
              <a:gdLst/>
              <a:ahLst/>
              <a:cxnLst/>
              <a:rect l="l" t="t" r="r" b="b"/>
              <a:pathLst>
                <a:path w="43975734" h="6220454">
                  <a:moveTo>
                    <a:pt x="0" y="0"/>
                  </a:moveTo>
                  <a:lnTo>
                    <a:pt x="43975734" y="0"/>
                  </a:lnTo>
                  <a:lnTo>
                    <a:pt x="43975734" y="6220454"/>
                  </a:lnTo>
                  <a:lnTo>
                    <a:pt x="0" y="622045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43988434" cy="6233154"/>
            </a:xfrm>
            <a:custGeom>
              <a:avLst/>
              <a:gdLst/>
              <a:ahLst/>
              <a:cxnLst/>
              <a:rect l="l" t="t" r="r" b="b"/>
              <a:pathLst>
                <a:path w="43988434" h="6233154">
                  <a:moveTo>
                    <a:pt x="6350" y="6233154"/>
                  </a:moveTo>
                  <a:lnTo>
                    <a:pt x="0" y="6233154"/>
                  </a:lnTo>
                  <a:lnTo>
                    <a:pt x="0" y="0"/>
                  </a:lnTo>
                  <a:lnTo>
                    <a:pt x="43988434" y="0"/>
                  </a:lnTo>
                  <a:lnTo>
                    <a:pt x="43988434" y="6233154"/>
                  </a:lnTo>
                  <a:lnTo>
                    <a:pt x="6350" y="6233154"/>
                  </a:lnTo>
                  <a:close/>
                  <a:moveTo>
                    <a:pt x="12700" y="12700"/>
                  </a:moveTo>
                  <a:lnTo>
                    <a:pt x="12700" y="6220454"/>
                  </a:lnTo>
                  <a:lnTo>
                    <a:pt x="43975734" y="6220454"/>
                  </a:lnTo>
                  <a:lnTo>
                    <a:pt x="43975734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rgbClr val="F45323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139700" y="140970"/>
              <a:ext cx="43707763" cy="5952484"/>
            </a:xfrm>
            <a:custGeom>
              <a:avLst/>
              <a:gdLst/>
              <a:ahLst/>
              <a:cxnLst/>
              <a:rect l="l" t="t" r="r" b="b"/>
              <a:pathLst>
                <a:path w="43707763" h="5952484">
                  <a:moveTo>
                    <a:pt x="0" y="0"/>
                  </a:moveTo>
                  <a:lnTo>
                    <a:pt x="43707763" y="0"/>
                  </a:lnTo>
                  <a:lnTo>
                    <a:pt x="43707763" y="5952484"/>
                  </a:lnTo>
                  <a:lnTo>
                    <a:pt x="0" y="5952484"/>
                  </a:lnTo>
                  <a:close/>
                </a:path>
              </a:pathLst>
            </a:custGeom>
            <a:solidFill>
              <a:srgbClr val="F8F7F7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9144000" y="8571058"/>
            <a:ext cx="8729234" cy="856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9"/>
              </a:lnSpc>
            </a:pPr>
            <a:r>
              <a:rPr lang="en-US" sz="2300">
                <a:solidFill>
                  <a:srgbClr val="F45323"/>
                </a:solidFill>
                <a:latin typeface="Tlab 돋움 미디움"/>
                <a:ea typeface="Tlab 돋움 미디움"/>
              </a:rPr>
              <a:t>식당  예약 시스템 통합, 맛집 및 카페의 차별화된 리뷰와 </a:t>
            </a:r>
          </a:p>
          <a:p>
            <a:pPr algn="ctr">
              <a:lnSpc>
                <a:spcPts val="3519"/>
              </a:lnSpc>
              <a:spcBef>
                <a:spcPct val="0"/>
              </a:spcBef>
            </a:pPr>
            <a:r>
              <a:rPr lang="en-US" sz="2300">
                <a:solidFill>
                  <a:srgbClr val="F45323"/>
                </a:solidFill>
                <a:ea typeface="Tlab 돋움 미디움"/>
              </a:rPr>
              <a:t>정보를 제공하는 앱 개발  목표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53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2425" y="3561315"/>
            <a:ext cx="14706374" cy="239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194"/>
              </a:lnSpc>
            </a:pPr>
            <a:r>
              <a:rPr lang="en-US" sz="12465">
                <a:solidFill>
                  <a:srgbClr val="EDEDED"/>
                </a:solidFill>
                <a:ea typeface="Tlab 돋움 미디움 Bold"/>
              </a:rPr>
              <a:t>메뉴 구조</a:t>
            </a:r>
          </a:p>
        </p:txBody>
      </p:sp>
      <p:sp>
        <p:nvSpPr>
          <p:cNvPr id="3" name="AutoShape 3"/>
          <p:cNvSpPr/>
          <p:nvPr/>
        </p:nvSpPr>
        <p:spPr>
          <a:xfrm>
            <a:off x="4704177" y="6053917"/>
            <a:ext cx="8879646" cy="0"/>
          </a:xfrm>
          <a:prstGeom prst="line">
            <a:avLst/>
          </a:prstGeom>
          <a:ln w="200025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809876" y="500311"/>
            <a:ext cx="4441996" cy="154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415"/>
              </a:lnSpc>
              <a:spcBef>
                <a:spcPct val="0"/>
              </a:spcBef>
            </a:pPr>
            <a:r>
              <a:rPr lang="en-US" sz="9699" spc="581">
                <a:solidFill>
                  <a:srgbClr val="EDEDED"/>
                </a:solidFill>
                <a:latin typeface="Tlab 돋움 미디움 Bold"/>
              </a:rPr>
              <a:t>03</a:t>
            </a:r>
          </a:p>
        </p:txBody>
      </p:sp>
      <p:sp>
        <p:nvSpPr>
          <p:cNvPr id="5" name="AutoShape 5"/>
          <p:cNvSpPr/>
          <p:nvPr/>
        </p:nvSpPr>
        <p:spPr>
          <a:xfrm rot="-10800000">
            <a:off x="-620701" y="331795"/>
            <a:ext cx="2009450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-10800000">
            <a:off x="-620701" y="9917105"/>
            <a:ext cx="20094509" cy="0"/>
          </a:xfrm>
          <a:prstGeom prst="line">
            <a:avLst/>
          </a:prstGeom>
          <a:ln w="38100" cap="flat">
            <a:solidFill>
              <a:srgbClr val="EDEDE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 l="-139925" t="-18958" r="-139925" b="-18958"/>
          </a:stretch>
        </a:blipFill>
      </a:spPr>
      <a:bodyPr/>
      <a:lstStyle/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587</Words>
  <Application>Microsoft Office PowerPoint</Application>
  <PresentationFormat>사용자 지정</PresentationFormat>
  <Paragraphs>196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0" baseType="lpstr">
      <vt:lpstr>Nanum Square Bold</vt:lpstr>
      <vt:lpstr>Tlab 돋움 미디움 Bold</vt:lpstr>
      <vt:lpstr>맑은 고딕</vt:lpstr>
      <vt:lpstr>Nanum Square</vt:lpstr>
      <vt:lpstr>Arial</vt:lpstr>
      <vt:lpstr>Tlab 돋움 미디움</vt:lpstr>
      <vt:lpstr>TDTD한강고딕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주황색 테마의 어플리케이션 소개 프레젠테이션</dc:title>
  <cp:lastModifiedBy>tj-bu-706-10</cp:lastModifiedBy>
  <cp:revision>10</cp:revision>
  <dcterms:created xsi:type="dcterms:W3CDTF">2006-08-16T00:00:00Z</dcterms:created>
  <dcterms:modified xsi:type="dcterms:W3CDTF">2023-11-16T05:25:02Z</dcterms:modified>
  <dc:identifier>DAF0PfnEv7s</dc:identifier>
</cp:coreProperties>
</file>